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4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1D95BF-211A-4BCB-91E7-9859233B834C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047CA7C-E6AA-4069-A241-9851E7A699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D95BF-211A-4BCB-91E7-9859233B834C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47CA7C-E6AA-4069-A241-9851E7A699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D95BF-211A-4BCB-91E7-9859233B834C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47CA7C-E6AA-4069-A241-9851E7A699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D95BF-211A-4BCB-91E7-9859233B834C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47CA7C-E6AA-4069-A241-9851E7A699E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D95BF-211A-4BCB-91E7-9859233B834C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47CA7C-E6AA-4069-A241-9851E7A699E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D95BF-211A-4BCB-91E7-9859233B834C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47CA7C-E6AA-4069-A241-9851E7A699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D95BF-211A-4BCB-91E7-9859233B834C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47CA7C-E6AA-4069-A241-9851E7A699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D95BF-211A-4BCB-91E7-9859233B834C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47CA7C-E6AA-4069-A241-9851E7A699E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D95BF-211A-4BCB-91E7-9859233B834C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47CA7C-E6AA-4069-A241-9851E7A699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71D95BF-211A-4BCB-91E7-9859233B834C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47CA7C-E6AA-4069-A241-9851E7A699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1D95BF-211A-4BCB-91E7-9859233B834C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047CA7C-E6AA-4069-A241-9851E7A699E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71D95BF-211A-4BCB-91E7-9859233B834C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047CA7C-E6AA-4069-A241-9851E7A699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 </a:t>
            </a:r>
            <a:r>
              <a:rPr lang="en-US" dirty="0" err="1" smtClean="0"/>
              <a:t>dormitorio</a:t>
            </a:r>
            <a:r>
              <a:rPr lang="en-US" dirty="0" smtClean="0"/>
              <a:t> ideal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5638800"/>
            <a:ext cx="3429000" cy="10668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Sra. Knobbe #24</a:t>
            </a:r>
          </a:p>
          <a:p>
            <a:pPr algn="l"/>
            <a:r>
              <a:rPr lang="en-US" dirty="0" smtClean="0"/>
              <a:t>El 24 de </a:t>
            </a:r>
            <a:r>
              <a:rPr lang="en-US" dirty="0" err="1" smtClean="0"/>
              <a:t>abril</a:t>
            </a:r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mg.alibaba.com/photo/100758038/Dream_Bedroom_Set.jpg"/>
          <p:cNvPicPr/>
          <p:nvPr/>
        </p:nvPicPr>
        <p:blipFill>
          <a:blip r:embed="rId2" cstate="print"/>
          <a:srcRect r="2198"/>
          <a:stretch>
            <a:fillRect/>
          </a:stretch>
        </p:blipFill>
        <p:spPr bwMode="auto">
          <a:xfrm>
            <a:off x="1295400" y="1219200"/>
            <a:ext cx="6781800" cy="4572000"/>
          </a:xfrm>
          <a:prstGeom prst="rect">
            <a:avLst/>
          </a:prstGeom>
          <a:ln w="38100" cap="sq">
            <a:solidFill>
              <a:schemeClr val="bg2">
                <a:lumMod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2514600"/>
            <a:ext cx="130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El </a:t>
            </a:r>
            <a:r>
              <a:rPr lang="en-US" b="1" dirty="0" err="1" smtClean="0"/>
              <a:t>tocador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352800" y="1752600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El </a:t>
            </a:r>
            <a:r>
              <a:rPr lang="en-US" b="1" dirty="0" err="1" smtClean="0"/>
              <a:t>armario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72200" y="1752600"/>
            <a:ext cx="1508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Los </a:t>
            </a:r>
            <a:r>
              <a:rPr lang="en-US" b="1" dirty="0" err="1" smtClean="0"/>
              <a:t>carteles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34000" y="2895600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La </a:t>
            </a:r>
            <a:r>
              <a:rPr lang="en-US" b="1" dirty="0" err="1" smtClean="0"/>
              <a:t>cama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543800" y="2971800"/>
            <a:ext cx="1417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La </a:t>
            </a:r>
            <a:r>
              <a:rPr lang="en-US" b="1" dirty="0" err="1" smtClean="0"/>
              <a:t>lámpara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24400" y="5410200"/>
            <a:ext cx="1515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La </a:t>
            </a:r>
            <a:r>
              <a:rPr lang="en-US" b="1" dirty="0" err="1" smtClean="0"/>
              <a:t>alfombra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5867400"/>
            <a:ext cx="1840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Las </a:t>
            </a:r>
            <a:r>
              <a:rPr lang="en-US" b="1" dirty="0" err="1" smtClean="0"/>
              <a:t>almohadas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600200" y="480060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La </a:t>
            </a:r>
            <a:r>
              <a:rPr lang="en-US" b="1" dirty="0" err="1" smtClean="0"/>
              <a:t>silla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447800" y="1981200"/>
            <a:ext cx="118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El </a:t>
            </a:r>
            <a:r>
              <a:rPr lang="en-US" b="1" dirty="0" err="1" smtClean="0"/>
              <a:t>espejo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817996" y="4114800"/>
            <a:ext cx="1326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La </a:t>
            </a:r>
            <a:r>
              <a:rPr lang="en-US" b="1" dirty="0" err="1" smtClean="0"/>
              <a:t>mesita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de </a:t>
            </a:r>
            <a:r>
              <a:rPr lang="en-US" b="1" dirty="0" err="1" smtClean="0"/>
              <a:t>noche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mg.alibaba.com/photo/100758038/Dream_Bedroom_Set.jpg"/>
          <p:cNvPicPr/>
          <p:nvPr/>
        </p:nvPicPr>
        <p:blipFill>
          <a:blip r:embed="rId2" cstate="print"/>
          <a:srcRect r="2198"/>
          <a:stretch>
            <a:fillRect/>
          </a:stretch>
        </p:blipFill>
        <p:spPr bwMode="auto">
          <a:xfrm>
            <a:off x="2438400" y="228600"/>
            <a:ext cx="3810000" cy="2362200"/>
          </a:xfrm>
          <a:prstGeom prst="rect">
            <a:avLst/>
          </a:prstGeom>
          <a:ln w="38100" cap="sq">
            <a:solidFill>
              <a:schemeClr val="bg2">
                <a:lumMod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371600" y="2743200"/>
            <a:ext cx="6248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 mi </a:t>
            </a:r>
            <a:r>
              <a:rPr lang="en-US" dirty="0" err="1" smtClean="0"/>
              <a:t>dormitorio</a:t>
            </a:r>
            <a:r>
              <a:rPr lang="en-US" dirty="0" smtClean="0"/>
              <a:t> hay </a:t>
            </a:r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dirty="0" err="1" smtClean="0"/>
              <a:t>cosas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cama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.</a:t>
            </a:r>
          </a:p>
          <a:p>
            <a:r>
              <a:rPr lang="en-US" dirty="0" smtClean="0"/>
              <a:t>Hay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lámpara</a:t>
            </a:r>
            <a:r>
              <a:rPr lang="en-US" dirty="0" smtClean="0"/>
              <a:t> </a:t>
            </a:r>
            <a:r>
              <a:rPr lang="en-US" dirty="0" err="1" smtClean="0"/>
              <a:t>blanca</a:t>
            </a:r>
            <a:r>
              <a:rPr lang="en-US" dirty="0" smtClean="0"/>
              <a:t>.</a:t>
            </a:r>
          </a:p>
          <a:p>
            <a:r>
              <a:rPr lang="en-US" dirty="0" smtClean="0"/>
              <a:t>Hay un </a:t>
            </a:r>
            <a:r>
              <a:rPr lang="en-US" dirty="0" err="1" smtClean="0"/>
              <a:t>tocador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.</a:t>
            </a:r>
          </a:p>
          <a:p>
            <a:r>
              <a:rPr lang="en-US" dirty="0" smtClean="0"/>
              <a:t>Hay dos </a:t>
            </a:r>
            <a:r>
              <a:rPr lang="en-US" dirty="0" err="1" smtClean="0"/>
              <a:t>carteles</a:t>
            </a:r>
            <a:r>
              <a:rPr lang="en-US" dirty="0" smtClean="0"/>
              <a:t> </a:t>
            </a:r>
            <a:r>
              <a:rPr lang="en-US" dirty="0" err="1" smtClean="0"/>
              <a:t>arriba</a:t>
            </a:r>
            <a:r>
              <a:rPr lang="en-US" dirty="0" smtClean="0"/>
              <a:t> de la </a:t>
            </a:r>
            <a:r>
              <a:rPr lang="en-US" dirty="0" err="1" smtClean="0"/>
              <a:t>cama</a:t>
            </a:r>
            <a:r>
              <a:rPr lang="en-US" dirty="0" smtClean="0"/>
              <a:t>.</a:t>
            </a:r>
          </a:p>
          <a:p>
            <a:r>
              <a:rPr lang="en-US" dirty="0" smtClean="0"/>
              <a:t>Hay </a:t>
            </a:r>
            <a:r>
              <a:rPr lang="en-US" dirty="0" err="1" smtClean="0"/>
              <a:t>cuatro</a:t>
            </a:r>
            <a:r>
              <a:rPr lang="en-US" dirty="0" smtClean="0"/>
              <a:t> </a:t>
            </a:r>
            <a:r>
              <a:rPr lang="en-US" dirty="0" err="1" smtClean="0"/>
              <a:t>almohadas</a:t>
            </a:r>
            <a:r>
              <a:rPr lang="en-US" dirty="0" smtClean="0"/>
              <a:t>.</a:t>
            </a:r>
          </a:p>
          <a:p>
            <a:r>
              <a:rPr lang="en-US" dirty="0" smtClean="0"/>
              <a:t>Hay un </a:t>
            </a:r>
            <a:r>
              <a:rPr lang="en-US" dirty="0" err="1" smtClean="0"/>
              <a:t>armario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mesita</a:t>
            </a:r>
            <a:r>
              <a:rPr lang="en-US" dirty="0" smtClean="0"/>
              <a:t> de </a:t>
            </a:r>
            <a:r>
              <a:rPr lang="en-US" dirty="0" err="1" smtClean="0"/>
              <a:t>noche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a la </a:t>
            </a:r>
            <a:r>
              <a:rPr lang="en-US" dirty="0" err="1" smtClean="0"/>
              <a:t>derecha</a:t>
            </a:r>
            <a:r>
              <a:rPr lang="en-US" dirty="0" smtClean="0"/>
              <a:t> de la </a:t>
            </a:r>
            <a:r>
              <a:rPr lang="en-US" dirty="0" err="1" smtClean="0"/>
              <a:t>cama</a:t>
            </a:r>
            <a:r>
              <a:rPr lang="en-US" dirty="0" smtClean="0"/>
              <a:t>.</a:t>
            </a:r>
          </a:p>
          <a:p>
            <a:r>
              <a:rPr lang="en-US" dirty="0" smtClean="0"/>
              <a:t>Hay un </a:t>
            </a:r>
            <a:r>
              <a:rPr lang="en-US" dirty="0" err="1" smtClean="0"/>
              <a:t>espejo</a:t>
            </a:r>
            <a:r>
              <a:rPr lang="en-US" dirty="0" smtClean="0"/>
              <a:t> </a:t>
            </a:r>
            <a:r>
              <a:rPr lang="en-US" dirty="0" err="1" smtClean="0"/>
              <a:t>arriba</a:t>
            </a:r>
            <a:r>
              <a:rPr lang="en-US" dirty="0" smtClean="0"/>
              <a:t> del </a:t>
            </a:r>
            <a:r>
              <a:rPr lang="en-US" dirty="0" err="1" smtClean="0"/>
              <a:t>tocador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alfombra</a:t>
            </a:r>
            <a:r>
              <a:rPr lang="en-US" dirty="0" smtClean="0"/>
              <a:t> </a:t>
            </a:r>
            <a:r>
              <a:rPr lang="en-US" dirty="0" err="1" smtClean="0"/>
              <a:t>blanca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Hay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silla</a:t>
            </a:r>
            <a:r>
              <a:rPr lang="en-US" dirty="0" smtClean="0"/>
              <a:t> </a:t>
            </a:r>
            <a:r>
              <a:rPr lang="en-US" dirty="0" err="1" smtClean="0"/>
              <a:t>pequeña</a:t>
            </a:r>
            <a:r>
              <a:rPr lang="en-US" dirty="0" smtClean="0"/>
              <a:t>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</TotalTime>
  <Words>102</Words>
  <Application>Microsoft Office PowerPoint</Application>
  <PresentationFormat>On-screen Show (4:3)</PresentationFormat>
  <Paragraphs>25</Paragraphs>
  <Slides>3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Concourse</vt:lpstr>
      <vt:lpstr>Mi dormitorio ideal</vt:lpstr>
      <vt:lpstr>Slide 2</vt:lpstr>
      <vt:lpstr>Slide 3</vt:lpstr>
    </vt:vector>
  </TitlesOfParts>
  <Company>Manpower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 dormitorio ideal</dc:title>
  <dc:creator>Marlene</dc:creator>
  <cp:lastModifiedBy>Marlene</cp:lastModifiedBy>
  <cp:revision>3</cp:revision>
  <dcterms:created xsi:type="dcterms:W3CDTF">2013-04-24T12:53:46Z</dcterms:created>
  <dcterms:modified xsi:type="dcterms:W3CDTF">2013-04-24T13:17:58Z</dcterms:modified>
</cp:coreProperties>
</file>