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custDataLst>
    <p:custData r:id="rId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1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DBF32-D03E-4224-BC89-8385C07F8FCA}" type="datetimeFigureOut">
              <a:rPr lang="en-US" smtClean="0"/>
              <a:t>3/19/2013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1D10A-674D-49C7-B3BA-76D09FBB99B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DBF32-D03E-4224-BC89-8385C07F8FCA}" type="datetimeFigureOut">
              <a:rPr lang="en-US" smtClean="0"/>
              <a:t>3/19/2013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1D10A-674D-49C7-B3BA-76D09FBB99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DBF32-D03E-4224-BC89-8385C07F8FCA}" type="datetimeFigureOut">
              <a:rPr lang="en-US" smtClean="0"/>
              <a:t>3/19/2013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1D10A-674D-49C7-B3BA-76D09FBB99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DBF32-D03E-4224-BC89-8385C07F8FCA}" type="datetimeFigureOut">
              <a:rPr lang="en-US" smtClean="0"/>
              <a:t>3/19/2013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1D10A-674D-49C7-B3BA-76D09FBB99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DBF32-D03E-4224-BC89-8385C07F8FCA}" type="datetimeFigureOut">
              <a:rPr lang="en-US" smtClean="0"/>
              <a:t>3/19/2013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1D10A-674D-49C7-B3BA-76D09FBB99B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DBF32-D03E-4224-BC89-8385C07F8FCA}" type="datetimeFigureOut">
              <a:rPr lang="en-US" smtClean="0"/>
              <a:t>3/19/2013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1D10A-674D-49C7-B3BA-76D09FBB99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DBF32-D03E-4224-BC89-8385C07F8FCA}" type="datetimeFigureOut">
              <a:rPr lang="en-US" smtClean="0"/>
              <a:t>3/19/2013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1D10A-674D-49C7-B3BA-76D09FBB99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DBF32-D03E-4224-BC89-8385C07F8FCA}" type="datetimeFigureOut">
              <a:rPr lang="en-US" smtClean="0"/>
              <a:t>3/19/2013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1D10A-674D-49C7-B3BA-76D09FBB99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DBF32-D03E-4224-BC89-8385C07F8FCA}" type="datetimeFigureOut">
              <a:rPr lang="en-US" smtClean="0"/>
              <a:t>3/19/2013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1D10A-674D-49C7-B3BA-76D09FBB99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DBF32-D03E-4224-BC89-8385C07F8FCA}" type="datetimeFigureOut">
              <a:rPr lang="en-US" smtClean="0"/>
              <a:t>3/19/2013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1D10A-674D-49C7-B3BA-76D09FBB99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DBF32-D03E-4224-BC89-8385C07F8FCA}" type="datetimeFigureOut">
              <a:rPr lang="en-US" smtClean="0"/>
              <a:t>3/19/2013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611D10A-674D-49C7-B3BA-76D09FBB99B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9EDBF32-D03E-4224-BC89-8385C07F8FCA}" type="datetimeFigureOut">
              <a:rPr lang="en-US" smtClean="0"/>
              <a:t>3/19/2013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611D10A-674D-49C7-B3BA-76D09FBB99BB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9.wav"/><Relationship Id="rId1" Type="http://schemas.microsoft.com/office/2007/relationships/media" Target="../media/media9.wav"/><Relationship Id="rId6" Type="http://schemas.openxmlformats.org/officeDocument/2006/relationships/image" Target="../media/image4.png"/><Relationship Id="rId5" Type="http://schemas.openxmlformats.org/officeDocument/2006/relationships/image" Target="../media/image20.gif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6" Type="http://schemas.openxmlformats.org/officeDocument/2006/relationships/image" Target="../media/image4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6" Type="http://schemas.openxmlformats.org/officeDocument/2006/relationships/image" Target="../media/image4.pn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image" Target="../media/image4.pn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5.wav"/><Relationship Id="rId1" Type="http://schemas.microsoft.com/office/2007/relationships/media" Target="../media/media5.wav"/><Relationship Id="rId6" Type="http://schemas.openxmlformats.org/officeDocument/2006/relationships/image" Target="../media/image4.pn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6.wav"/><Relationship Id="rId1" Type="http://schemas.microsoft.com/office/2007/relationships/media" Target="../media/media6.wav"/><Relationship Id="rId6" Type="http://schemas.openxmlformats.org/officeDocument/2006/relationships/image" Target="../media/image4.pn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7.wav"/><Relationship Id="rId1" Type="http://schemas.microsoft.com/office/2007/relationships/media" Target="../media/media7.wav"/><Relationship Id="rId6" Type="http://schemas.openxmlformats.org/officeDocument/2006/relationships/image" Target="../media/image4.pn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8.wav"/><Relationship Id="rId1" Type="http://schemas.microsoft.com/office/2007/relationships/media" Target="../media/media8.wav"/><Relationship Id="rId6" Type="http://schemas.openxmlformats.org/officeDocument/2006/relationships/image" Target="../media/image4.pn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La comida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s-MX" dirty="0" smtClean="0"/>
              <a:t>Español </a:t>
            </a:r>
            <a:r>
              <a:rPr lang="es-MX" dirty="0" smtClean="0"/>
              <a:t>5to</a:t>
            </a:r>
            <a:endParaRPr lang="es-MX" dirty="0" smtClean="0"/>
          </a:p>
          <a:p>
            <a:r>
              <a:rPr lang="es-MX" dirty="0" smtClean="0"/>
              <a:t> 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Las papas fritas</a:t>
            </a:r>
            <a:endParaRPr lang="es-MX" dirty="0"/>
          </a:p>
        </p:txBody>
      </p:sp>
      <p:pic>
        <p:nvPicPr>
          <p:cNvPr id="4" name="Picture 4" descr="http://www.tvperu.gob.pe/noticias/images/stories/miscelanea2/papasfritas231012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" y="3276600"/>
            <a:ext cx="3840691" cy="2880518"/>
          </a:xfrm>
          <a:prstGeom prst="rect">
            <a:avLst/>
          </a:prstGeom>
          <a:noFill/>
        </p:spPr>
      </p:pic>
      <p:pic>
        <p:nvPicPr>
          <p:cNvPr id="5" name="Picture 2" descr="http://www.papasfritas.com/images/sitegraphics/fries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00" y="914400"/>
            <a:ext cx="2667000" cy="2295526"/>
          </a:xfrm>
          <a:prstGeom prst="rect">
            <a:avLst/>
          </a:prstGeom>
          <a:noFill/>
        </p:spPr>
      </p:pic>
      <p:pic>
        <p:nvPicPr>
          <p:cNvPr id="3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6858000" y="4724400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32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El espagueti </a:t>
            </a:r>
            <a:endParaRPr lang="es-MX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Picture 2" descr="http://2.bp.blogspot.com/-QGz2zFQpSdY/TcX4w9yJgmI/AAAAAAAAADk/iG9axBg2ZLw/s1600/espagueti+bolognes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335" y="2590800"/>
            <a:ext cx="5012265" cy="3657600"/>
          </a:xfrm>
          <a:prstGeom prst="rect">
            <a:avLst/>
          </a:prstGeom>
          <a:noFill/>
        </p:spPr>
      </p:pic>
      <p:pic>
        <p:nvPicPr>
          <p:cNvPr id="8" name="Picture 4" descr="http://mujer.starmedia.com/imagenes/2012/02/spagueti-a-la-carbonara-300x19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00" y="990600"/>
            <a:ext cx="2857500" cy="1857376"/>
          </a:xfrm>
          <a:prstGeom prst="rect">
            <a:avLst/>
          </a:prstGeom>
          <a:noFill/>
        </p:spPr>
      </p:pic>
      <p:pic>
        <p:nvPicPr>
          <p:cNvPr id="5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213023" y="5105400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45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El pollo </a:t>
            </a:r>
            <a:endParaRPr lang="es-MX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194" name="Picture 2" descr="http://t3.gstatic.com/images?q=tbn:ANd9GcQMR1ZmMCJO2uV18mm4JQU07OsBtBIZCTOIUg4z0Vx09CeT3jLM4Q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" y="3124200"/>
            <a:ext cx="4652341" cy="3124200"/>
          </a:xfrm>
          <a:prstGeom prst="rect">
            <a:avLst/>
          </a:prstGeom>
          <a:noFill/>
        </p:spPr>
      </p:pic>
      <p:sp>
        <p:nvSpPr>
          <p:cNvPr id="8196" name="AutoShape 4" descr="data:image/jpeg;base64,/9j/4AAQSkZJRgABAQAAAQABAAD/2wBDAAkGBwgHBgkIBwgKCgkLDRYPDQwMDRsUFRAWIB0iIiAdHx8kKDQsJCYxJx8fLT0tMTU3Ojo6Iys/RD84QzQ5Ojf/2wBDAQoKCg0MDRoPDxo3JR8lNzc3Nzc3Nzc3Nzc3Nzc3Nzc3Nzc3Nzc3Nzc3Nzc3Nzc3Nzc3Nzc3Nzc3Nzc3Nzc3Nzf/wAARCACOANUDASIAAhEBAxEB/8QAHAABAAIDAQEBAAAAAAAAAAAAAAQFAgMGBwEI/8QAMxAAAQQBAwIFAgYCAQUAAAAAAQACAxEEEiExBUEGEyJRYTJxFBVCgZGhByMWQ1JigrH/xAAZAQEAAwEBAAAAAAAAAAAAAAAAAQIDBAX/xAAjEQADAAIDAAICAwEAAAAAAAAAAQIDERIhMQRBE1EUIjJh/9oADAMBAAIRAxEAPwD3FERAEREAREQBERAEREARapJms+VpdmVw3+VV2kSpbJaKvOe4H6NlmzqDD9bSFX8kk8GTUWDJGSNtrgQs7V9oqERFICIiAIiIAiIgCIiAIiIAiIgCIiAIiIAiIgCjZU+gaGn1Hn4WzIlEUZceewVW6U2ddb72ssl66NIjfZs1ivUb+6xe/sFoL9X03ZW+Nh9ifusN7NktGpzSeRfytTwQaBUp5AIHB9lolOonYVW6rRouzUyeSJ4LTSscXqbHP8uUgG6sKkyp2Rsqr7ADlV78gRyUXXW5UTl4sVh5LZ3lhLC4H/lsGNO6DJzAwNaC0ONbK5wupfj8cZEE2qE8PBvUtF8qX4Zv4tL06Wwlg91z34l7wSDTexdyVjJnNiLQ1x1XturL5H/CP4782dIiqcfqh8xrJSCDtfcK2W02q8Mbhw9MIiK5QIiIAiIgCIiAIiIAiL45wa0k7AID6tckzI/qO/socmU6RxDbaB/a0h4s6uVzX8hLw2nE/s2ZMwncKHpb7+6hyWTQ5KkP9Md89wFpYLOokjfhU7rtmiWl0ImC6JIsqS5zI2i3DUVrdIGMtpBNbqDLO1ziXtpvN+ybSLKWyQZST6uL2KhzTAh5adh9Sh5fUQz0xetztmtHKjsxM/Lk1OYIGHjUb/pZOt9I1Ua7ZjkZTSfMoNedt+wVbO3JmbpxIZJXuG7iKaf3XSYvSMeH1yapZB3dwP2U4tAFNAAVODfpf8vHw85d4DbnZbM7rkzhIG6dERFVd9x8rpRNB0jpseJiR/6YxQHdXskDZQQ4WoWT0ds7CNVe3wly0ui2LKnW78I0XV8fLxj5YLXM5DlWzx5eVATgsaZdQLXvNAbre7oWRCBKJrAsOAH1KxwonwsDXClWeTWqL5KiK5QRIn5IixzPGfxGwkcBt8rs8PLjnYNDt64PKo9Wpu4v4XyOQscC3av6W2KnDOXO/wAvZ1ARRcHJGRH/AOQ2KlLvlpraOFrT0ERFJAREQBERAEREB8PCrc7ILnmJuwHPyrFzgAoRhaCXuNknlc+enrSNcWk9si69NENJJWfl6Y3SHkC6W6mAXufssHzxxNd5lAfK51K+zfk34jBxJFu7BQMzqUePYdK1tAn1DhfMnquLEafNG0AcudX2C478lzPFXXJMzJlkxukwu0MZpLXzkHci+G9r7717qHdeSbxiXt9Ft+bvzXtZjMEziapgP8kqyg6XkS07KlIHeNp5/dWODg4uDAIsWJkcY7NCl2O+yTD9oreReSiLFhxR/SwD3K3sjDaH9rPUCDpG/ssDJtseDVLVToydNmZYO/7rBzB7fZY6zpIsLASHUSTuOyMhGejYkDYd1qdqur34W6KRrxpvcrVKR6jYLR9Vd1DnaHIjSSOAAN0VrBeBZ3WbyXOPYLWXHSxovV2vuqIsfbI4r5C1vNixzaNJcHVyDwtUrqG5RkosOnTGPIaQdjs5dCOFyEM480b8kLrIHB0bSDYIXRgr1GGZaaZsREXQYBERAEREARFi91ccqG9A0ZUZdGQxxDqNC+Vz0OZnDJdjZUTY2/pIJJcrnqk8bGMM2to1j1t7LnOpPjg6y2fS4xNj9MhfsTv2XB8hzvaZ6HxJ2mmi+DyyA9zzZXC+N/EzcDHkj3BA7HclTet+N+l9NxXtdksM2nZrTZP7LxLqufP1nrUeZkGURCQUxvOm9/6WTf5NL6Or4+CluuOztvBfQszxr1L826wZPy/HeA2OyBK4b19uLXsbcchoDQAAKAXzoc2GemwHGayOLQCxoFUK9lMklB77LpmZU9HJnz3d+aI5iLRTli5oDS0rN87By5ajPHum0Z9/Zi5x9yaWtl38rPzYjvS+xyxXzR+VLYMHA78rAA91vc8SO0tO/steklmouFE18qj39IGo00EuNALU6ZunZ3PZS2Y0Uxpxdtutv4HGA2BP7opp9kNorfMBtt7LTIC8d63Vs7Hij/QB83ahyObw0D4UOWiVRXh2j6nGj7DutMjjIHFjSCDupszXPaB2tRhIY3HawTsEaZdM0YzXebRvYrsOkOLsCLUbNEf2uZbWp5YNzvS6bpF/gYrFbcLTB1Rlme5ROREXWcwREQBERAFQ+LcqXD6acjGBdI1w9LTur5VGRJFkSvh0mwd2kUfusM/caN/jtTkVNbSKzCfPkYUTM1xc925cP6XM+L+ldXkayDp8zWxuuiRuPhd052O0aYS22ihRXxkUU7S1wsO91xvFy6O2c/GuSWkfnv8A4xl4fUfL6mx7nOI0uG4d+66vp3hiOCVhewebIaaO4C9Oy+h42QND2lwrY3woUfQ4cZwc0lzrsF7t1lkw232zq/mqkRsHFyMDGayB4e1v6HFTsbqYl2ktj+7Ss3NkZQDWuYOfkqk6pLGJRI+J8br5AsfurLco5m1T7Lqd4NuFrX5zgytN33XLZPV5mzY8cUjXRONPHsVOxurW4X9R9uFKyJshw0i/BJFV+6zDXBzWnn3VfDmxloo3fItSWZbHGhZb23WqoyaZLZG71G/UpMeloGr1MPIHIKr3ZGkgGg7uSeyjz51Rl17k0Arc0inBstZJmxt0m7bwQa2UGfMAIDXGydt1Wy5fmDcmnLXpcTqae1AKrtssoS9J0mX9RDzzQtYib6vVqFUFXO8xo0kWeSRvS2RPII1WAq8tkuUiwMuwaTdBRMmQNcA3i9isXTgjb3USXIPB5vlWdESuyQyXsCQe5XZ9Jfrw4z7ClwOPIHvu79/5Xb9AN4fxeyvgf9ymdf1LRERdpyBERAEREAWnJxYsmMslbYIqwaP8rcihpP0J6KSXwzhubUMuREfdslrQOk9QxL8jNMrNqDxvsuiXwi1R4pZostL7OeOcIjpytcb+4IpZxSCb/Y0lzTuDfZWuViR5EZZKwOB7FUs8X5eGNZbYW7Ac0sbxa7NYy76JZjIbZaduVGzsATxuDW6rC3Y2VHK1rTdHupug6wGGhxsnFMtzaOG6n4eGTT42Fjhsa2VI/pHVemvcWl00BNhrvqH2K9SMTW2x29mwVHycePS0Egi97WTwT6ar5D8Z5rj5w1lp1Ne3mN4oqfjZ5YR6h9ld9Y6BiZ0hLW6XgbOHIXGdUxcrpWp8zTJCP+o0bgfIWNTUmyc14dD+OMrtWrnZYS5DBR1A0uSh63C8Wx1+xBW6PO8x7jrr4VeRHFL06WTNZpAbXC1szqBaDZ+Fzsk7jvZI9gt+NK7d1E0r66MuSOgjzXWQ7YfZbHZbNYaDbv8AtVMHea4CSUNbfYqdCyNu7KcAdiDyVUlvZPL2lvs4C1AyHkuoWWg7ke62TEx0DqAdtuQoL5JGzuYAaI2tS3+wibjS/wC5gA5FABeh9FYWYMd8uFriPC3SZMzK1SNIhiO7jy5eiRMDGgDgLp+ND/0zD5Fr/KM0RF2HKEREAREQBERAEREAVf1eHzMSTSLIFqwWL26mlQ1tA4L8U/GeNUpDDtVK2wuq6mgMdq9itHiHpZaHTxNtvLm+y5OTNmxXAMfoHtS5a3LOmaVLs9Bblgj1u5PC0Syl7S0fSO5XHY/XQ0gSvJcN+FLPXY99UgazhUdF1Oi2mmLJdDX3fdV2XMyaNzXgOHB9lV5HWo3Bup9Ms1XJVRkdYGOyUzSCOIfqcdv3WfI110Qus+HsabIdJgvONI7cFvBP2VNiOfiyyYvUcljJo36WyGmh45/lSMrxMcqI/lpEt+lszmmgeOFzGZ0bKy5POypZZ7dRc73UblPVPRPdLo6+XqOHij/blwhp4LngX9lGb4hwQC1mXGXe13suewfD2C57vxRdG4Hkq/x/DuKxgdBksOoV6uVDrG/Cqxts2Y/X8OzU2qz+prgP/is4erPZF5kDHzNJ9JaNh+5W/C8OvexjXywBv6hQNj4Vvj9LZjtbGxjvI4BHYrOtLw0iN+lHBl52bkeVlRuabvVe9fC77p3hPEzPKyWZkr4dNGMgXf391XDp8Ya0hvA2J5pdP4RcRHPGDbWuC3wpVWqK/IlLHynrRdYWHDhwNhgbTR/JUhEXoJJdI80IiKQEREAREQBERAEREAREQGqWFrxuFTdR8MYOebkYWuIq2GlfIquU/SU9HHv8B4JPpln993A7/wAKKP8AHOAJRIZZnOHu/Zd0ir+KP0Tzr9nGQf4/6a028OP3cSpx8D9DkiEc+I2QDf1LpUUrHK8QdN/ZxOX/AIz6DJbsWJ2PJ2cwqjy/8Z5LWluPksewGw1wrf8AZepIorFFeoK6X2eKZXg3q+G0sfih7B+prrUI402LIfxGERtR9K93IB5C0S4ONMP9kLHfcLF/Fn6LLLSPGsfKiZIx3l6S0VxyFcQdYLYyKNHYLvp/DXSpjbsVgPxso58J9L7ROH/sVm/iv6NFnZyeJ1ESB1Ak1a7Lw3j+VimQs0+YborZidBwcV2qKEX7ndWbWhooLbFh4PbK5MzpaMkRF0GIREQBER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8198" name="AutoShape 6" descr="data:image/jpeg;base64,/9j/4AAQSkZJRgABAQAAAQABAAD/2wBDAAkGBwgHBgkIBwgKCgkLDRYPDQwMDRsUFRAWIB0iIiAdHx8kKDQsJCYxJx8fLT0tMTU3Ojo6Iys/RD84QzQ5Ojf/2wBDAQoKCg0MDRoPDxo3JR8lNzc3Nzc3Nzc3Nzc3Nzc3Nzc3Nzc3Nzc3Nzc3Nzc3Nzc3Nzc3Nzc3Nzc3Nzc3Nzc3Nzf/wAARCACOANUDASIAAhEBAxEB/8QAHAABAAIDAQEBAAAAAAAAAAAAAAQFAgMGBwEI/8QAMxAAAQQBAwIFAgYCAQUAAAAAAQACAxEEEiExBUEGEyJRYTJxFBVCgZGhByMWQ1JigrH/xAAZAQEAAwEBAAAAAAAAAAAAAAAAAQIDBAX/xAAjEQADAAIDAAICAwEAAAAAAAAAAQIDERIhMQRBE1EUIjJh/9oADAMBAAIRAxEAPwD3FERAEREAREQBERAEREARapJms+VpdmVw3+VV2kSpbJaKvOe4H6NlmzqDD9bSFX8kk8GTUWDJGSNtrgQs7V9oqERFICIiAIiIAiIgCIiAIiIAiIgCIiAIiIAiIgCjZU+gaGn1Hn4WzIlEUZceewVW6U2ddb72ssl66NIjfZs1ivUb+6xe/sFoL9X03ZW+Nh9ifusN7NktGpzSeRfytTwQaBUp5AIHB9lolOonYVW6rRouzUyeSJ4LTSscXqbHP8uUgG6sKkyp2Rsqr7ADlV78gRyUXXW5UTl4sVh5LZ3lhLC4H/lsGNO6DJzAwNaC0ONbK5wupfj8cZEE2qE8PBvUtF8qX4Zv4tL06Wwlg91z34l7wSDTexdyVjJnNiLQ1x1XturL5H/CP4782dIiqcfqh8xrJSCDtfcK2W02q8Mbhw9MIiK5QIiIAiIgCIiAIiIAiL45wa0k7AID6tckzI/qO/socmU6RxDbaB/a0h4s6uVzX8hLw2nE/s2ZMwncKHpb7+6hyWTQ5KkP9Md89wFpYLOokjfhU7rtmiWl0ImC6JIsqS5zI2i3DUVrdIGMtpBNbqDLO1ziXtpvN+ybSLKWyQZST6uL2KhzTAh5adh9Sh5fUQz0xetztmtHKjsxM/Lk1OYIGHjUb/pZOt9I1Ua7ZjkZTSfMoNedt+wVbO3JmbpxIZJXuG7iKaf3XSYvSMeH1yapZB3dwP2U4tAFNAAVODfpf8vHw85d4DbnZbM7rkzhIG6dERFVd9x8rpRNB0jpseJiR/6YxQHdXskDZQQ4WoWT0ds7CNVe3wly0ui2LKnW78I0XV8fLxj5YLXM5DlWzx5eVATgsaZdQLXvNAbre7oWRCBKJrAsOAH1KxwonwsDXClWeTWqL5KiK5QRIn5IixzPGfxGwkcBt8rs8PLjnYNDt64PKo9Wpu4v4XyOQscC3av6W2KnDOXO/wAvZ1ARRcHJGRH/AOQ2KlLvlpraOFrT0ERFJAREQBERAEREB8PCrc7ILnmJuwHPyrFzgAoRhaCXuNknlc+enrSNcWk9si69NENJJWfl6Y3SHkC6W6mAXufssHzxxNd5lAfK51K+zfk34jBxJFu7BQMzqUePYdK1tAn1DhfMnquLEafNG0AcudX2C478lzPFXXJMzJlkxukwu0MZpLXzkHci+G9r7717qHdeSbxiXt9Ft+bvzXtZjMEziapgP8kqyg6XkS07KlIHeNp5/dWODg4uDAIsWJkcY7NCl2O+yTD9oreReSiLFhxR/SwD3K3sjDaH9rPUCDpG/ssDJtseDVLVToydNmZYO/7rBzB7fZY6zpIsLASHUSTuOyMhGejYkDYd1qdqur34W6KRrxpvcrVKR6jYLR9Vd1DnaHIjSSOAAN0VrBeBZ3WbyXOPYLWXHSxovV2vuqIsfbI4r5C1vNixzaNJcHVyDwtUrqG5RkosOnTGPIaQdjs5dCOFyEM480b8kLrIHB0bSDYIXRgr1GGZaaZsREXQYBERAEREARFi91ccqG9A0ZUZdGQxxDqNC+Vz0OZnDJdjZUTY2/pIJJcrnqk8bGMM2to1j1t7LnOpPjg6y2fS4xNj9MhfsTv2XB8hzvaZ6HxJ2mmi+DyyA9zzZXC+N/EzcDHkj3BA7HclTet+N+l9NxXtdksM2nZrTZP7LxLqufP1nrUeZkGURCQUxvOm9/6WTf5NL6Or4+CluuOztvBfQszxr1L826wZPy/HeA2OyBK4b19uLXsbcchoDQAAKAXzoc2GemwHGayOLQCxoFUK9lMklB77LpmZU9HJnz3d+aI5iLRTli5oDS0rN87By5ajPHum0Z9/Zi5x9yaWtl38rPzYjvS+xyxXzR+VLYMHA78rAA91vc8SO0tO/steklmouFE18qj39IGo00EuNALU6ZunZ3PZS2Y0Uxpxdtutv4HGA2BP7opp9kNorfMBtt7LTIC8d63Vs7Hij/QB83ahyObw0D4UOWiVRXh2j6nGj7DutMjjIHFjSCDupszXPaB2tRhIY3HawTsEaZdM0YzXebRvYrsOkOLsCLUbNEf2uZbWp5YNzvS6bpF/gYrFbcLTB1Rlme5ROREXWcwREQBERAFQ+LcqXD6acjGBdI1w9LTur5VGRJFkSvh0mwd2kUfusM/caN/jtTkVNbSKzCfPkYUTM1xc925cP6XM+L+ldXkayDp8zWxuuiRuPhd052O0aYS22ihRXxkUU7S1wsO91xvFy6O2c/GuSWkfnv8A4xl4fUfL6mx7nOI0uG4d+66vp3hiOCVhewebIaaO4C9Oy+h42QND2lwrY3woUfQ4cZwc0lzrsF7t1lkw232zq/mqkRsHFyMDGayB4e1v6HFTsbqYl2ktj+7Ss3NkZQDWuYOfkqk6pLGJRI+J8br5AsfurLco5m1T7Lqd4NuFrX5zgytN33XLZPV5mzY8cUjXRONPHsVOxurW4X9R9uFKyJshw0i/BJFV+6zDXBzWnn3VfDmxloo3fItSWZbHGhZb23WqoyaZLZG71G/UpMeloGr1MPIHIKr3ZGkgGg7uSeyjz51Rl17k0Arc0inBstZJmxt0m7bwQa2UGfMAIDXGydt1Wy5fmDcmnLXpcTqae1AKrtssoS9J0mX9RDzzQtYib6vVqFUFXO8xo0kWeSRvS2RPII1WAq8tkuUiwMuwaTdBRMmQNcA3i9isXTgjb3USXIPB5vlWdESuyQyXsCQe5XZ9Jfrw4z7ClwOPIHvu79/5Xb9AN4fxeyvgf9ymdf1LRERdpyBERAEREAWnJxYsmMslbYIqwaP8rcihpP0J6KSXwzhubUMuREfdslrQOk9QxL8jNMrNqDxvsuiXwi1R4pZostL7OeOcIjpytcb+4IpZxSCb/Y0lzTuDfZWuViR5EZZKwOB7FUs8X5eGNZbYW7Ac0sbxa7NYy76JZjIbZaduVGzsATxuDW6rC3Y2VHK1rTdHupug6wGGhxsnFMtzaOG6n4eGTT42Fjhsa2VI/pHVemvcWl00BNhrvqH2K9SMTW2x29mwVHycePS0Egi97WTwT6ar5D8Z5rj5w1lp1Ne3mN4oqfjZ5YR6h9ld9Y6BiZ0hLW6XgbOHIXGdUxcrpWp8zTJCP+o0bgfIWNTUmyc14dD+OMrtWrnZYS5DBR1A0uSh63C8Wx1+xBW6PO8x7jrr4VeRHFL06WTNZpAbXC1szqBaDZ+Fzsk7jvZI9gt+NK7d1E0r66MuSOgjzXWQ7YfZbHZbNYaDbv8AtVMHea4CSUNbfYqdCyNu7KcAdiDyVUlvZPL2lvs4C1AyHkuoWWg7ke62TEx0DqAdtuQoL5JGzuYAaI2tS3+wibjS/wC5gA5FABeh9FYWYMd8uFriPC3SZMzK1SNIhiO7jy5eiRMDGgDgLp+ND/0zD5Fr/KM0RF2HKEREAREQBERAEREAVf1eHzMSTSLIFqwWL26mlQ1tA4L8U/GeNUpDDtVK2wuq6mgMdq9itHiHpZaHTxNtvLm+y5OTNmxXAMfoHtS5a3LOmaVLs9Bblgj1u5PC0Syl7S0fSO5XHY/XQ0gSvJcN+FLPXY99UgazhUdF1Oi2mmLJdDX3fdV2XMyaNzXgOHB9lV5HWo3Bup9Ms1XJVRkdYGOyUzSCOIfqcdv3WfI110Qus+HsabIdJgvONI7cFvBP2VNiOfiyyYvUcljJo36WyGmh45/lSMrxMcqI/lpEt+lszmmgeOFzGZ0bKy5POypZZ7dRc73UblPVPRPdLo6+XqOHij/blwhp4LngX9lGb4hwQC1mXGXe13suewfD2C57vxRdG4Hkq/x/DuKxgdBksOoV6uVDrG/Cqxts2Y/X8OzU2qz+prgP/is4erPZF5kDHzNJ9JaNh+5W/C8OvexjXywBv6hQNj4Vvj9LZjtbGxjvI4BHYrOtLw0iN+lHBl52bkeVlRuabvVe9fC77p3hPEzPKyWZkr4dNGMgXf391XDp8Ya0hvA2J5pdP4RcRHPGDbWuC3wpVWqK/IlLHynrRdYWHDhwNhgbTR/JUhEXoJJdI80IiKQEREAREQBERAEREAREQGqWFrxuFTdR8MYOebkYWuIq2GlfIquU/SU9HHv8B4JPpln993A7/wAKKP8AHOAJRIZZnOHu/Zd0ir+KP0Tzr9nGQf4/6a028OP3cSpx8D9DkiEc+I2QDf1LpUUrHK8QdN/ZxOX/AIz6DJbsWJ2PJ2cwqjy/8Z5LWluPksewGw1wrf8AZepIorFFeoK6X2eKZXg3q+G0sfih7B+prrUI402LIfxGERtR9K93IB5C0S4ONMP9kLHfcLF/Fn6LLLSPGsfKiZIx3l6S0VxyFcQdYLYyKNHYLvp/DXSpjbsVgPxso58J9L7ROH/sVm/iv6NFnZyeJ1ESB1Ak1a7Lw3j+VimQs0+YborZidBwcV2qKEX7ndWbWhooLbFh4PbK5MzpaMkRF0GIREQBER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8200" name="AutoShape 8" descr="data:image/jpeg;base64,/9j/4AAQSkZJRgABAQAAAQABAAD/2wBDAAkGBwgHBgkIBwgKCgkLDRYPDQwMDRsUFRAWIB0iIiAdHx8kKDQsJCYxJx8fLT0tMTU3Ojo6Iys/RD84QzQ5Ojf/2wBDAQoKCg0MDRoPDxo3JR8lNzc3Nzc3Nzc3Nzc3Nzc3Nzc3Nzc3Nzc3Nzc3Nzc3Nzc3Nzc3Nzc3Nzc3Nzc3Nzc3Nzf/wAARCACOANUDASIAAhEBAxEB/8QAHAABAAIDAQEBAAAAAAAAAAAAAAQFAgMGBwEI/8QAMxAAAQQBAwIFAgYCAQUAAAAAAQACAxEEEiExBUEGEyJRYTJxFBVCgZGhByMWQ1JigrH/xAAZAQEAAwEBAAAAAAAAAAAAAAAAAQIDBAX/xAAjEQADAAIDAAICAwEAAAAAAAAAAQIDERIhMQRBE1EUIjJh/9oADAMBAAIRAxEAPwD3FERAEREAREQBERAEREARapJms+VpdmVw3+VV2kSpbJaKvOe4H6NlmzqDD9bSFX8kk8GTUWDJGSNtrgQs7V9oqERFICIiAIiIAiIgCIiAIiIAiIgCIiAIiIAiIgCjZU+gaGn1Hn4WzIlEUZceewVW6U2ddb72ssl66NIjfZs1ivUb+6xe/sFoL9X03ZW+Nh9ifusN7NktGpzSeRfytTwQaBUp5AIHB9lolOonYVW6rRouzUyeSJ4LTSscXqbHP8uUgG6sKkyp2Rsqr7ADlV78gRyUXXW5UTl4sVh5LZ3lhLC4H/lsGNO6DJzAwNaC0ONbK5wupfj8cZEE2qE8PBvUtF8qX4Zv4tL06Wwlg91z34l7wSDTexdyVjJnNiLQ1x1XturL5H/CP4782dIiqcfqh8xrJSCDtfcK2W02q8Mbhw9MIiK5QIiIAiIgCIiAIiIAiL45wa0k7AID6tckzI/qO/socmU6RxDbaB/a0h4s6uVzX8hLw2nE/s2ZMwncKHpb7+6hyWTQ5KkP9Md89wFpYLOokjfhU7rtmiWl0ImC6JIsqS5zI2i3DUVrdIGMtpBNbqDLO1ziXtpvN+ybSLKWyQZST6uL2KhzTAh5adh9Sh5fUQz0xetztmtHKjsxM/Lk1OYIGHjUb/pZOt9I1Ua7ZjkZTSfMoNedt+wVbO3JmbpxIZJXuG7iKaf3XSYvSMeH1yapZB3dwP2U4tAFNAAVODfpf8vHw85d4DbnZbM7rkzhIG6dERFVd9x8rpRNB0jpseJiR/6YxQHdXskDZQQ4WoWT0ds7CNVe3wly0ui2LKnW78I0XV8fLxj5YLXM5DlWzx5eVATgsaZdQLXvNAbre7oWRCBKJrAsOAH1KxwonwsDXClWeTWqL5KiK5QRIn5IixzPGfxGwkcBt8rs8PLjnYNDt64PKo9Wpu4v4XyOQscC3av6W2KnDOXO/wAvZ1ARRcHJGRH/AOQ2KlLvlpraOFrT0ERFJAREQBERAEREB8PCrc7ILnmJuwHPyrFzgAoRhaCXuNknlc+enrSNcWk9si69NENJJWfl6Y3SHkC6W6mAXufssHzxxNd5lAfK51K+zfk34jBxJFu7BQMzqUePYdK1tAn1DhfMnquLEafNG0AcudX2C478lzPFXXJMzJlkxukwu0MZpLXzkHci+G9r7717qHdeSbxiXt9Ft+bvzXtZjMEziapgP8kqyg6XkS07KlIHeNp5/dWODg4uDAIsWJkcY7NCl2O+yTD9oreReSiLFhxR/SwD3K3sjDaH9rPUCDpG/ssDJtseDVLVToydNmZYO/7rBzB7fZY6zpIsLASHUSTuOyMhGejYkDYd1qdqur34W6KRrxpvcrVKR6jYLR9Vd1DnaHIjSSOAAN0VrBeBZ3WbyXOPYLWXHSxovV2vuqIsfbI4r5C1vNixzaNJcHVyDwtUrqG5RkosOnTGPIaQdjs5dCOFyEM480b8kLrIHB0bSDYIXRgr1GGZaaZsREXQYBERAEREARFi91ccqG9A0ZUZdGQxxDqNC+Vz0OZnDJdjZUTY2/pIJJcrnqk8bGMM2to1j1t7LnOpPjg6y2fS4xNj9MhfsTv2XB8hzvaZ6HxJ2mmi+DyyA9zzZXC+N/EzcDHkj3BA7HclTet+N+l9NxXtdksM2nZrTZP7LxLqufP1nrUeZkGURCQUxvOm9/6WTf5NL6Or4+CluuOztvBfQszxr1L826wZPy/HeA2OyBK4b19uLXsbcchoDQAAKAXzoc2GemwHGayOLQCxoFUK9lMklB77LpmZU9HJnz3d+aI5iLRTli5oDS0rN87By5ajPHum0Z9/Zi5x9yaWtl38rPzYjvS+xyxXzR+VLYMHA78rAA91vc8SO0tO/steklmouFE18qj39IGo00EuNALU6ZunZ3PZS2Y0Uxpxdtutv4HGA2BP7opp9kNorfMBtt7LTIC8d63Vs7Hij/QB83ahyObw0D4UOWiVRXh2j6nGj7DutMjjIHFjSCDupszXPaB2tRhIY3HawTsEaZdM0YzXebRvYrsOkOLsCLUbNEf2uZbWp5YNzvS6bpF/gYrFbcLTB1Rlme5ROREXWcwREQBERAFQ+LcqXD6acjGBdI1w9LTur5VGRJFkSvh0mwd2kUfusM/caN/jtTkVNbSKzCfPkYUTM1xc925cP6XM+L+ldXkayDp8zWxuuiRuPhd052O0aYS22ihRXxkUU7S1wsO91xvFy6O2c/GuSWkfnv8A4xl4fUfL6mx7nOI0uG4d+66vp3hiOCVhewebIaaO4C9Oy+h42QND2lwrY3woUfQ4cZwc0lzrsF7t1lkw232zq/mqkRsHFyMDGayB4e1v6HFTsbqYl2ktj+7Ss3NkZQDWuYOfkqk6pLGJRI+J8br5AsfurLco5m1T7Lqd4NuFrX5zgytN33XLZPV5mzY8cUjXRONPHsVOxurW4X9R9uFKyJshw0i/BJFV+6zDXBzWnn3VfDmxloo3fItSWZbHGhZb23WqoyaZLZG71G/UpMeloGr1MPIHIKr3ZGkgGg7uSeyjz51Rl17k0Arc0inBstZJmxt0m7bwQa2UGfMAIDXGydt1Wy5fmDcmnLXpcTqae1AKrtssoS9J0mX9RDzzQtYib6vVqFUFXO8xo0kWeSRvS2RPII1WAq8tkuUiwMuwaTdBRMmQNcA3i9isXTgjb3USXIPB5vlWdESuyQyXsCQe5XZ9Jfrw4z7ClwOPIHvu79/5Xb9AN4fxeyvgf9ymdf1LRERdpyBERAEREAWnJxYsmMslbYIqwaP8rcihpP0J6KSXwzhubUMuREfdslrQOk9QxL8jNMrNqDxvsuiXwi1R4pZostL7OeOcIjpytcb+4IpZxSCb/Y0lzTuDfZWuViR5EZZKwOB7FUs8X5eGNZbYW7Ac0sbxa7NYy76JZjIbZaduVGzsATxuDW6rC3Y2VHK1rTdHupug6wGGhxsnFMtzaOG6n4eGTT42Fjhsa2VI/pHVemvcWl00BNhrvqH2K9SMTW2x29mwVHycePS0Egi97WTwT6ar5D8Z5rj5w1lp1Ne3mN4oqfjZ5YR6h9ld9Y6BiZ0hLW6XgbOHIXGdUxcrpWp8zTJCP+o0bgfIWNTUmyc14dD+OMrtWrnZYS5DBR1A0uSh63C8Wx1+xBW6PO8x7jrr4VeRHFL06WTNZpAbXC1szqBaDZ+Fzsk7jvZI9gt+NK7d1E0r66MuSOgjzXWQ7YfZbHZbNYaDbv8AtVMHea4CSUNbfYqdCyNu7KcAdiDyVUlvZPL2lvs4C1AyHkuoWWg7ke62TEx0DqAdtuQoL5JGzuYAaI2tS3+wibjS/wC5gA5FABeh9FYWYMd8uFriPC3SZMzK1SNIhiO7jy5eiRMDGgDgLp+ND/0zD5Fr/KM0RF2HKEREAREQBERAEREAVf1eHzMSTSLIFqwWL26mlQ1tA4L8U/GeNUpDDtVK2wuq6mgMdq9itHiHpZaHTxNtvLm+y5OTNmxXAMfoHtS5a3LOmaVLs9Bblgj1u5PC0Syl7S0fSO5XHY/XQ0gSvJcN+FLPXY99UgazhUdF1Oi2mmLJdDX3fdV2XMyaNzXgOHB9lV5HWo3Bup9Ms1XJVRkdYGOyUzSCOIfqcdv3WfI110Qus+HsabIdJgvONI7cFvBP2VNiOfiyyYvUcljJo36WyGmh45/lSMrxMcqI/lpEt+lszmmgeOFzGZ0bKy5POypZZ7dRc73UblPVPRPdLo6+XqOHij/blwhp4LngX9lGb4hwQC1mXGXe13suewfD2C57vxRdG4Hkq/x/DuKxgdBksOoV6uVDrG/Cqxts2Y/X8OzU2qz+prgP/is4erPZF5kDHzNJ9JaNh+5W/C8OvexjXywBv6hQNj4Vvj9LZjtbGxjvI4BHYrOtLw0iN+lHBl52bkeVlRuabvVe9fC77p3hPEzPKyWZkr4dNGMgXf391XDp8Ya0hvA2J5pdP4RcRHPGDbWuC3wpVWqK/IlLHynrRdYWHDhwNhgbTR/JUhEXoJJdI80IiKQEREAREQBERAEREAREQGqWFrxuFTdR8MYOebkYWuIq2GlfIquU/SU9HHv8B4JPpln993A7/wAKKP8AHOAJRIZZnOHu/Zd0ir+KP0Tzr9nGQf4/6a028OP3cSpx8D9DkiEc+I2QDf1LpUUrHK8QdN/ZxOX/AIz6DJbsWJ2PJ2cwqjy/8Z5LWluPksewGw1wrf8AZepIorFFeoK6X2eKZXg3q+G0sfih7B+prrUI402LIfxGERtR9K93IB5C0S4ONMP9kLHfcLF/Fn6LLLSPGsfKiZIx3l6S0VxyFcQdYLYyKNHYLvp/DXSpjbsVgPxso58J9L7ROH/sVm/iv6NFnZyeJ1ESB1Ak1a7Lw3j+VimQs0+YborZidBwcV2qKEX7ndWbWhooLbFh4PbK5MzpaMkRF0GIREQBER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8202" name="AutoShape 10" descr="data:image/jpeg;base64,/9j/4AAQSkZJRgABAQAAAQABAAD/2wBDAAkGBwgHBgkIBwgKCgkLDRYPDQwMDRsUFRAWIB0iIiAdHx8kKDQsJCYxJx8fLT0tMTU3Ojo6Iys/RD84QzQ5Ojf/2wBDAQoKCg0MDRoPDxo3JR8lNzc3Nzc3Nzc3Nzc3Nzc3Nzc3Nzc3Nzc3Nzc3Nzc3Nzc3Nzc3Nzc3Nzc3Nzc3Nzc3Nzf/wAARCACOANUDASIAAhEBAxEB/8QAHAABAAIDAQEBAAAAAAAAAAAAAAQFAgMGBwEI/8QAMxAAAQQBAwIFAgYCAQUAAAAAAQACAxEEEiExBUEGEyJRYTJxFBVCgZGhByMWQ1JigrH/xAAZAQEAAwEBAAAAAAAAAAAAAAAAAQIDBAX/xAAjEQADAAIDAAICAwEAAAAAAAAAAQIDERIhMQRBE1EUIjJh/9oADAMBAAIRAxEAPwD3FERAEREAREQBERAEREARapJms+VpdmVw3+VV2kSpbJaKvOe4H6NlmzqDD9bSFX8kk8GTUWDJGSNtrgQs7V9oqERFICIiAIiIAiIgCIiAIiIAiIgCIiAIiIAiIgCjZU+gaGn1Hn4WzIlEUZceewVW6U2ddb72ssl66NIjfZs1ivUb+6xe/sFoL9X03ZW+Nh9ifusN7NktGpzSeRfytTwQaBUp5AIHB9lolOonYVW6rRouzUyeSJ4LTSscXqbHP8uUgG6sKkyp2Rsqr7ADlV78gRyUXXW5UTl4sVh5LZ3lhLC4H/lsGNO6DJzAwNaC0ONbK5wupfj8cZEE2qE8PBvUtF8qX4Zv4tL06Wwlg91z34l7wSDTexdyVjJnNiLQ1x1XturL5H/CP4782dIiqcfqh8xrJSCDtfcK2W02q8Mbhw9MIiK5QIiIAiIgCIiAIiIAiL45wa0k7AID6tckzI/qO/socmU6RxDbaB/a0h4s6uVzX8hLw2nE/s2ZMwncKHpb7+6hyWTQ5KkP9Md89wFpYLOokjfhU7rtmiWl0ImC6JIsqS5zI2i3DUVrdIGMtpBNbqDLO1ziXtpvN+ybSLKWyQZST6uL2KhzTAh5adh9Sh5fUQz0xetztmtHKjsxM/Lk1OYIGHjUb/pZOt9I1Ua7ZjkZTSfMoNedt+wVbO3JmbpxIZJXuG7iKaf3XSYvSMeH1yapZB3dwP2U4tAFNAAVODfpf8vHw85d4DbnZbM7rkzhIG6dERFVd9x8rpRNB0jpseJiR/6YxQHdXskDZQQ4WoWT0ds7CNVe3wly0ui2LKnW78I0XV8fLxj5YLXM5DlWzx5eVATgsaZdQLXvNAbre7oWRCBKJrAsOAH1KxwonwsDXClWeTWqL5KiK5QRIn5IixzPGfxGwkcBt8rs8PLjnYNDt64PKo9Wpu4v4XyOQscC3av6W2KnDOXO/wAvZ1ARRcHJGRH/AOQ2KlLvlpraOFrT0ERFJAREQBERAEREB8PCrc7ILnmJuwHPyrFzgAoRhaCXuNknlc+enrSNcWk9si69NENJJWfl6Y3SHkC6W6mAXufssHzxxNd5lAfK51K+zfk34jBxJFu7BQMzqUePYdK1tAn1DhfMnquLEafNG0AcudX2C478lzPFXXJMzJlkxukwu0MZpLXzkHci+G9r7717qHdeSbxiXt9Ft+bvzXtZjMEziapgP8kqyg6XkS07KlIHeNp5/dWODg4uDAIsWJkcY7NCl2O+yTD9oreReSiLFhxR/SwD3K3sjDaH9rPUCDpG/ssDJtseDVLVToydNmZYO/7rBzB7fZY6zpIsLASHUSTuOyMhGejYkDYd1qdqur34W6KRrxpvcrVKR6jYLR9Vd1DnaHIjSSOAAN0VrBeBZ3WbyXOPYLWXHSxovV2vuqIsfbI4r5C1vNixzaNJcHVyDwtUrqG5RkosOnTGPIaQdjs5dCOFyEM480b8kLrIHB0bSDYIXRgr1GGZaaZsREXQYBERAEREARFi91ccqG9A0ZUZdGQxxDqNC+Vz0OZnDJdjZUTY2/pIJJcrnqk8bGMM2to1j1t7LnOpPjg6y2fS4xNj9MhfsTv2XB8hzvaZ6HxJ2mmi+DyyA9zzZXC+N/EzcDHkj3BA7HclTet+N+l9NxXtdksM2nZrTZP7LxLqufP1nrUeZkGURCQUxvOm9/6WTf5NL6Or4+CluuOztvBfQszxr1L826wZPy/HeA2OyBK4b19uLXsbcchoDQAAKAXzoc2GemwHGayOLQCxoFUK9lMklB77LpmZU9HJnz3d+aI5iLRTli5oDS0rN87By5ajPHum0Z9/Zi5x9yaWtl38rPzYjvS+xyxXzR+VLYMHA78rAA91vc8SO0tO/steklmouFE18qj39IGo00EuNALU6ZunZ3PZS2Y0Uxpxdtutv4HGA2BP7opp9kNorfMBtt7LTIC8d63Vs7Hij/QB83ahyObw0D4UOWiVRXh2j6nGj7DutMjjIHFjSCDupszXPaB2tRhIY3HawTsEaZdM0YzXebRvYrsOkOLsCLUbNEf2uZbWp5YNzvS6bpF/gYrFbcLTB1Rlme5ROREXWcwREQBERAFQ+LcqXD6acjGBdI1w9LTur5VGRJFkSvh0mwd2kUfusM/caN/jtTkVNbSKzCfPkYUTM1xc925cP6XM+L+ldXkayDp8zWxuuiRuPhd052O0aYS22ihRXxkUU7S1wsO91xvFy6O2c/GuSWkfnv8A4xl4fUfL6mx7nOI0uG4d+66vp3hiOCVhewebIaaO4C9Oy+h42QND2lwrY3woUfQ4cZwc0lzrsF7t1lkw232zq/mqkRsHFyMDGayB4e1v6HFTsbqYl2ktj+7Ss3NkZQDWuYOfkqk6pLGJRI+J8br5AsfurLco5m1T7Lqd4NuFrX5zgytN33XLZPV5mzY8cUjXRONPHsVOxurW4X9R9uFKyJshw0i/BJFV+6zDXBzWnn3VfDmxloo3fItSWZbHGhZb23WqoyaZLZG71G/UpMeloGr1MPIHIKr3ZGkgGg7uSeyjz51Rl17k0Arc0inBstZJmxt0m7bwQa2UGfMAIDXGydt1Wy5fmDcmnLXpcTqae1AKrtssoS9J0mX9RDzzQtYib6vVqFUFXO8xo0kWeSRvS2RPII1WAq8tkuUiwMuwaTdBRMmQNcA3i9isXTgjb3USXIPB5vlWdESuyQyXsCQe5XZ9Jfrw4z7ClwOPIHvu79/5Xb9AN4fxeyvgf9ymdf1LRERdpyBERAEREAWnJxYsmMslbYIqwaP8rcihpP0J6KSXwzhubUMuREfdslrQOk9QxL8jNMrNqDxvsuiXwi1R4pZostL7OeOcIjpytcb+4IpZxSCb/Y0lzTuDfZWuViR5EZZKwOB7FUs8X5eGNZbYW7Ac0sbxa7NYy76JZjIbZaduVGzsATxuDW6rC3Y2VHK1rTdHupug6wGGhxsnFMtzaOG6n4eGTT42Fjhsa2VI/pHVemvcWl00BNhrvqH2K9SMTW2x29mwVHycePS0Egi97WTwT6ar5D8Z5rj5w1lp1Ne3mN4oqfjZ5YR6h9ld9Y6BiZ0hLW6XgbOHIXGdUxcrpWp8zTJCP+o0bgfIWNTUmyc14dD+OMrtWrnZYS5DBR1A0uSh63C8Wx1+xBW6PO8x7jrr4VeRHFL06WTNZpAbXC1szqBaDZ+Fzsk7jvZI9gt+NK7d1E0r66MuSOgjzXWQ7YfZbHZbNYaDbv8AtVMHea4CSUNbfYqdCyNu7KcAdiDyVUlvZPL2lvs4C1AyHkuoWWg7ke62TEx0DqAdtuQoL5JGzuYAaI2tS3+wibjS/wC5gA5FABeh9FYWYMd8uFriPC3SZMzK1SNIhiO7jy5eiRMDGgDgLp+ND/0zD5Fr/KM0RF2HKEREAREQBERAEREAVf1eHzMSTSLIFqwWL26mlQ1tA4L8U/GeNUpDDtVK2wuq6mgMdq9itHiHpZaHTxNtvLm+y5OTNmxXAMfoHtS5a3LOmaVLs9Bblgj1u5PC0Syl7S0fSO5XHY/XQ0gSvJcN+FLPXY99UgazhUdF1Oi2mmLJdDX3fdV2XMyaNzXgOHB9lV5HWo3Bup9Ms1XJVRkdYGOyUzSCOIfqcdv3WfI110Qus+HsabIdJgvONI7cFvBP2VNiOfiyyYvUcljJo36WyGmh45/lSMrxMcqI/lpEt+lszmmgeOFzGZ0bKy5POypZZ7dRc73UblPVPRPdLo6+XqOHij/blwhp4LngX9lGb4hwQC1mXGXe13suewfD2C57vxRdG4Hkq/x/DuKxgdBksOoV6uVDrG/Cqxts2Y/X8OzU2qz+prgP/is4erPZF5kDHzNJ9JaNh+5W/C8OvexjXywBv6hQNj4Vvj9LZjtbGxjvI4BHYrOtLw0iN+lHBl52bkeVlRuabvVe9fC77p3hPEzPKyWZkr4dNGMgXf391XDp8Ya0hvA2J5pdP4RcRHPGDbWuC3wpVWqK/IlLHynrRdYWHDhwNhgbTR/JUhEXoJJdI80IiKQEREAREQBERAEREAREQGqWFrxuFTdR8MYOebkYWuIq2GlfIquU/SU9HHv8B4JPpln993A7/wAKKP8AHOAJRIZZnOHu/Zd0ir+KP0Tzr9nGQf4/6a028OP3cSpx8D9DkiEc+I2QDf1LpUUrHK8QdN/ZxOX/AIz6DJbsWJ2PJ2cwqjy/8Z5LWluPksewGw1wrf8AZepIorFFeoK6X2eKZXg3q+G0sfih7B+prrUI402LIfxGERtR9K93IB5C0S4ONMP9kLHfcLF/Fn6LLLSPGsfKiZIx3l6S0VxyFcQdYLYyKNHYLvp/DXSpjbsVgPxso58J9L7ROH/sVm/iv6NFnZyeJ1ESB1Ak1a7Lw3j+VimQs0+YborZidBwcV2qKEX7ndWbWhooLbFh4PbK5MzpaMkRF0GIREQBER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8204" name="AutoShape 12" descr="data:image/jpeg;base64,/9j/4AAQSkZJRgABAQAAAQABAAD/2wBDAAkGBwgHBgkIBwgKCgkLDRYPDQwMDRsUFRAWIB0iIiAdHx8kKDQsJCYxJx8fLT0tMTU3Ojo6Iys/RD84QzQ5Ojf/2wBDAQoKCg0MDRoPDxo3JR8lNzc3Nzc3Nzc3Nzc3Nzc3Nzc3Nzc3Nzc3Nzc3Nzc3Nzc3Nzc3Nzc3Nzc3Nzc3Nzc3Nzf/wAARCACOANUDASIAAhEBAxEB/8QAHAABAAIDAQEBAAAAAAAAAAAAAAQFAgMGBwEI/8QAMxAAAQQBAwIFAgYCAQUAAAAAAQACAxEEEiExBUEGEyJRYTJxFBVCgZGhByMWQ1JigrH/xAAZAQEAAwEBAAAAAAAAAAAAAAAAAQIDBAX/xAAjEQADAAIDAAICAwEAAAAAAAAAAQIDERIhMQRBE1EUIjJh/9oADAMBAAIRAxEAPwD3FERAEREAREQBERAEREARapJms+VpdmVw3+VV2kSpbJaKvOe4H6NlmzqDD9bSFX8kk8GTUWDJGSNtrgQs7V9oqERFICIiAIiIAiIgCIiAIiIAiIgCIiAIiIAiIgCjZU+gaGn1Hn4WzIlEUZceewVW6U2ddb72ssl66NIjfZs1ivUb+6xe/sFoL9X03ZW+Nh9ifusN7NktGpzSeRfytTwQaBUp5AIHB9lolOonYVW6rRouzUyeSJ4LTSscXqbHP8uUgG6sKkyp2Rsqr7ADlV78gRyUXXW5UTl4sVh5LZ3lhLC4H/lsGNO6DJzAwNaC0ONbK5wupfj8cZEE2qE8PBvUtF8qX4Zv4tL06Wwlg91z34l7wSDTexdyVjJnNiLQ1x1XturL5H/CP4782dIiqcfqh8xrJSCDtfcK2W02q8Mbhw9MIiK5QIiIAiIgCIiAIiIAiL45wa0k7AID6tckzI/qO/socmU6RxDbaB/a0h4s6uVzX8hLw2nE/s2ZMwncKHpb7+6hyWTQ5KkP9Md89wFpYLOokjfhU7rtmiWl0ImC6JIsqS5zI2i3DUVrdIGMtpBNbqDLO1ziXtpvN+ybSLKWyQZST6uL2KhzTAh5adh9Sh5fUQz0xetztmtHKjsxM/Lk1OYIGHjUb/pZOt9I1Ua7ZjkZTSfMoNedt+wVbO3JmbpxIZJXuG7iKaf3XSYvSMeH1yapZB3dwP2U4tAFNAAVODfpf8vHw85d4DbnZbM7rkzhIG6dERFVd9x8rpRNB0jpseJiR/6YxQHdXskDZQQ4WoWT0ds7CNVe3wly0ui2LKnW78I0XV8fLxj5YLXM5DlWzx5eVATgsaZdQLXvNAbre7oWRCBKJrAsOAH1KxwonwsDXClWeTWqL5KiK5QRIn5IixzPGfxGwkcBt8rs8PLjnYNDt64PKo9Wpu4v4XyOQscC3av6W2KnDOXO/wAvZ1ARRcHJGRH/AOQ2KlLvlpraOFrT0ERFJAREQBERAEREB8PCrc7ILnmJuwHPyrFzgAoRhaCXuNknlc+enrSNcWk9si69NENJJWfl6Y3SHkC6W6mAXufssHzxxNd5lAfK51K+zfk34jBxJFu7BQMzqUePYdK1tAn1DhfMnquLEafNG0AcudX2C478lzPFXXJMzJlkxukwu0MZpLXzkHci+G9r7717qHdeSbxiXt9Ft+bvzXtZjMEziapgP8kqyg6XkS07KlIHeNp5/dWODg4uDAIsWJkcY7NCl2O+yTD9oreReSiLFhxR/SwD3K3sjDaH9rPUCDpG/ssDJtseDVLVToydNmZYO/7rBzB7fZY6zpIsLASHUSTuOyMhGejYkDYd1qdqur34W6KRrxpvcrVKR6jYLR9Vd1DnaHIjSSOAAN0VrBeBZ3WbyXOPYLWXHSxovV2vuqIsfbI4r5C1vNixzaNJcHVyDwtUrqG5RkosOnTGPIaQdjs5dCOFyEM480b8kLrIHB0bSDYIXRgr1GGZaaZsREXQYBERAEREARFi91ccqG9A0ZUZdGQxxDqNC+Vz0OZnDJdjZUTY2/pIJJcrnqk8bGMM2to1j1t7LnOpPjg6y2fS4xNj9MhfsTv2XB8hzvaZ6HxJ2mmi+DyyA9zzZXC+N/EzcDHkj3BA7HclTet+N+l9NxXtdksM2nZrTZP7LxLqufP1nrUeZkGURCQUxvOm9/6WTf5NL6Or4+CluuOztvBfQszxr1L826wZPy/HeA2OyBK4b19uLXsbcchoDQAAKAXzoc2GemwHGayOLQCxoFUK9lMklB77LpmZU9HJnz3d+aI5iLRTli5oDS0rN87By5ajPHum0Z9/Zi5x9yaWtl38rPzYjvS+xyxXzR+VLYMHA78rAA91vc8SO0tO/steklmouFE18qj39IGo00EuNALU6ZunZ3PZS2Y0Uxpxdtutv4HGA2BP7opp9kNorfMBtt7LTIC8d63Vs7Hij/QB83ahyObw0D4UOWiVRXh2j6nGj7DutMjjIHFjSCDupszXPaB2tRhIY3HawTsEaZdM0YzXebRvYrsOkOLsCLUbNEf2uZbWp5YNzvS6bpF/gYrFbcLTB1Rlme5ROREXWcwREQBERAFQ+LcqXD6acjGBdI1w9LTur5VGRJFkSvh0mwd2kUfusM/caN/jtTkVNbSKzCfPkYUTM1xc925cP6XM+L+ldXkayDp8zWxuuiRuPhd052O0aYS22ihRXxkUU7S1wsO91xvFy6O2c/GuSWkfnv8A4xl4fUfL6mx7nOI0uG4d+66vp3hiOCVhewebIaaO4C9Oy+h42QND2lwrY3woUfQ4cZwc0lzrsF7t1lkw232zq/mqkRsHFyMDGayB4e1v6HFTsbqYl2ktj+7Ss3NkZQDWuYOfkqk6pLGJRI+J8br5AsfurLco5m1T7Lqd4NuFrX5zgytN33XLZPV5mzY8cUjXRONPHsVOxurW4X9R9uFKyJshw0i/BJFV+6zDXBzWnn3VfDmxloo3fItSWZbHGhZb23WqoyaZLZG71G/UpMeloGr1MPIHIKr3ZGkgGg7uSeyjz51Rl17k0Arc0inBstZJmxt0m7bwQa2UGfMAIDXGydt1Wy5fmDcmnLXpcTqae1AKrtssoS9J0mX9RDzzQtYib6vVqFUFXO8xo0kWeSRvS2RPII1WAq8tkuUiwMuwaTdBRMmQNcA3i9isXTgjb3USXIPB5vlWdESuyQyXsCQe5XZ9Jfrw4z7ClwOPIHvu79/5Xb9AN4fxeyvgf9ymdf1LRERdpyBERAEREAWnJxYsmMslbYIqwaP8rcihpP0J6KSXwzhubUMuREfdslrQOk9QxL8jNMrNqDxvsuiXwi1R4pZostL7OeOcIjpytcb+4IpZxSCb/Y0lzTuDfZWuViR5EZZKwOB7FUs8X5eGNZbYW7Ac0sbxa7NYy76JZjIbZaduVGzsATxuDW6rC3Y2VHK1rTdHupug6wGGhxsnFMtzaOG6n4eGTT42Fjhsa2VI/pHVemvcWl00BNhrvqH2K9SMTW2x29mwVHycePS0Egi97WTwT6ar5D8Z5rj5w1lp1Ne3mN4oqfjZ5YR6h9ld9Y6BiZ0hLW6XgbOHIXGdUxcrpWp8zTJCP+o0bgfIWNTUmyc14dD+OMrtWrnZYS5DBR1A0uSh63C8Wx1+xBW6PO8x7jrr4VeRHFL06WTNZpAbXC1szqBaDZ+Fzsk7jvZI9gt+NK7d1E0r66MuSOgjzXWQ7YfZbHZbNYaDbv8AtVMHea4CSUNbfYqdCyNu7KcAdiDyVUlvZPL2lvs4C1AyHkuoWWg7ke62TEx0DqAdtuQoL5JGzuYAaI2tS3+wibjS/wC5gA5FABeh9FYWYMd8uFriPC3SZMzK1SNIhiO7jy5eiRMDGgDgLp+ND/0zD5Fr/KM0RF2HKEREAREQBERAEREAVf1eHzMSTSLIFqwWL26mlQ1tA4L8U/GeNUpDDtVK2wuq6mgMdq9itHiHpZaHTxNtvLm+y5OTNmxXAMfoHtS5a3LOmaVLs9Bblgj1u5PC0Syl7S0fSO5XHY/XQ0gSvJcN+FLPXY99UgazhUdF1Oi2mmLJdDX3fdV2XMyaNzXgOHB9lV5HWo3Bup9Ms1XJVRkdYGOyUzSCOIfqcdv3WfI110Qus+HsabIdJgvONI7cFvBP2VNiOfiyyYvUcljJo36WyGmh45/lSMrxMcqI/lpEt+lszmmgeOFzGZ0bKy5POypZZ7dRc73UblPVPRPdLo6+XqOHij/blwhp4LngX9lGb4hwQC1mXGXe13suewfD2C57vxRdG4Hkq/x/DuKxgdBksOoV6uVDrG/Cqxts2Y/X8OzU2qz+prgP/is4erPZF5kDHzNJ9JaNh+5W/C8OvexjXywBv6hQNj4Vvj9LZjtbGxjvI4BHYrOtLw0iN+lHBl52bkeVlRuabvVe9fC77p3hPEzPKyWZkr4dNGMgXf391XDp8Ya0hvA2J5pdP4RcRHPGDbWuC3wpVWqK/IlLHynrRdYWHDhwNhgbTR/JUhEXoJJdI80IiKQEREAREQBERAEREAREQGqWFrxuFTdR8MYOebkYWuIq2GlfIquU/SU9HHv8B4JPpln993A7/wAKKP8AHOAJRIZZnOHu/Zd0ir+KP0Tzr9nGQf4/6a028OP3cSpx8D9DkiEc+I2QDf1LpUUrHK8QdN/ZxOX/AIz6DJbsWJ2PJ2cwqjy/8Z5LWluPksewGw1wrf8AZepIorFFeoK6X2eKZXg3q+G0sfih7B+prrUI402LIfxGERtR9K93IB5C0S4ONMP9kLHfcLF/Fn6LLLSPGsfKiZIx3l6S0VxyFcQdYLYyKNHYLvp/DXSpjbsVgPxso58J9L7ROH/sVm/iv6NFnZyeJ1ESB1Ak1a7Lw3j+VimQs0+YborZidBwcV2qKEX7ndWbWhooLbFh4PbK5MzpaMkRF0GIREQBER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8206" name="AutoShape 14" descr="data:image/jpeg;base64,/9j/4AAQSkZJRgABAQAAAQABAAD/2wBDAAkGBwgHBgkIBwgKCgkLDRYPDQwMDRsUFRAWIB0iIiAdHx8kKDQsJCYxJx8fLT0tMTU3Ojo6Iys/RD84QzQ5Ojf/2wBDAQoKCg0MDRoPDxo3JR8lNzc3Nzc3Nzc3Nzc3Nzc3Nzc3Nzc3Nzc3Nzc3Nzc3Nzc3Nzc3Nzc3Nzc3Nzc3Nzc3Nzf/wAARCACOANUDASIAAhEBAxEB/8QAHAABAAIDAQEBAAAAAAAAAAAAAAQFAgMGBwEI/8QAMxAAAQQBAwIFAgYCAQUAAAAAAQACAxEEEiExBUEGEyJRYTJxFBVCgZGhByMWQ1JigrH/xAAZAQEAAwEBAAAAAAAAAAAAAAAAAQIDBAX/xAAjEQADAAIDAAICAwEAAAAAAAAAAQIDERIhMQRBE1EUIjJh/9oADAMBAAIRAxEAPwD3FERAEREAREQBERAEREARapJms+VpdmVw3+VV2kSpbJaKvOe4H6NlmzqDD9bSFX8kk8GTUWDJGSNtrgQs7V9oqERFICIiAIiIAiIgCIiAIiIAiIgCIiAIiIAiIgCjZU+gaGn1Hn4WzIlEUZceewVW6U2ddb72ssl66NIjfZs1ivUb+6xe/sFoL9X03ZW+Nh9ifusN7NktGpzSeRfytTwQaBUp5AIHB9lolOonYVW6rRouzUyeSJ4LTSscXqbHP8uUgG6sKkyp2Rsqr7ADlV78gRyUXXW5UTl4sVh5LZ3lhLC4H/lsGNO6DJzAwNaC0ONbK5wupfj8cZEE2qE8PBvUtF8qX4Zv4tL06Wwlg91z34l7wSDTexdyVjJnNiLQ1x1XturL5H/CP4782dIiqcfqh8xrJSCDtfcK2W02q8Mbhw9MIiK5QIiIAiIgCIiAIiIAiL45wa0k7AID6tckzI/qO/socmU6RxDbaB/a0h4s6uVzX8hLw2nE/s2ZMwncKHpb7+6hyWTQ5KkP9Md89wFpYLOokjfhU7rtmiWl0ImC6JIsqS5zI2i3DUVrdIGMtpBNbqDLO1ziXtpvN+ybSLKWyQZST6uL2KhzTAh5adh9Sh5fUQz0xetztmtHKjsxM/Lk1OYIGHjUb/pZOt9I1Ua7ZjkZTSfMoNedt+wVbO3JmbpxIZJXuG7iKaf3XSYvSMeH1yapZB3dwP2U4tAFNAAVODfpf8vHw85d4DbnZbM7rkzhIG6dERFVd9x8rpRNB0jpseJiR/6YxQHdXskDZQQ4WoWT0ds7CNVe3wly0ui2LKnW78I0XV8fLxj5YLXM5DlWzx5eVATgsaZdQLXvNAbre7oWRCBKJrAsOAH1KxwonwsDXClWeTWqL5KiK5QRIn5IixzPGfxGwkcBt8rs8PLjnYNDt64PKo9Wpu4v4XyOQscC3av6W2KnDOXO/wAvZ1ARRcHJGRH/AOQ2KlLvlpraOFrT0ERFJAREQBERAEREB8PCrc7ILnmJuwHPyrFzgAoRhaCXuNknlc+enrSNcWk9si69NENJJWfl6Y3SHkC6W6mAXufssHzxxNd5lAfK51K+zfk34jBxJFu7BQMzqUePYdK1tAn1DhfMnquLEafNG0AcudX2C478lzPFXXJMzJlkxukwu0MZpLXzkHci+G9r7717qHdeSbxiXt9Ft+bvzXtZjMEziapgP8kqyg6XkS07KlIHeNp5/dWODg4uDAIsWJkcY7NCl2O+yTD9oreReSiLFhxR/SwD3K3sjDaH9rPUCDpG/ssDJtseDVLVToydNmZYO/7rBzB7fZY6zpIsLASHUSTuOyMhGejYkDYd1qdqur34W6KRrxpvcrVKR6jYLR9Vd1DnaHIjSSOAAN0VrBeBZ3WbyXOPYLWXHSxovV2vuqIsfbI4r5C1vNixzaNJcHVyDwtUrqG5RkosOnTGPIaQdjs5dCOFyEM480b8kLrIHB0bSDYIXRgr1GGZaaZsREXQYBERAEREARFi91ccqG9A0ZUZdGQxxDqNC+Vz0OZnDJdjZUTY2/pIJJcrnqk8bGMM2to1j1t7LnOpPjg6y2fS4xNj9MhfsTv2XB8hzvaZ6HxJ2mmi+DyyA9zzZXC+N/EzcDHkj3BA7HclTet+N+l9NxXtdksM2nZrTZP7LxLqufP1nrUeZkGURCQUxvOm9/6WTf5NL6Or4+CluuOztvBfQszxr1L826wZPy/HeA2OyBK4b19uLXsbcchoDQAAKAXzoc2GemwHGayOLQCxoFUK9lMklB77LpmZU9HJnz3d+aI5iLRTli5oDS0rN87By5ajPHum0Z9/Zi5x9yaWtl38rPzYjvS+xyxXzR+VLYMHA78rAA91vc8SO0tO/steklmouFE18qj39IGo00EuNALU6ZunZ3PZS2Y0Uxpxdtutv4HGA2BP7opp9kNorfMBtt7LTIC8d63Vs7Hij/QB83ahyObw0D4UOWiVRXh2j6nGj7DutMjjIHFjSCDupszXPaB2tRhIY3HawTsEaZdM0YzXebRvYrsOkOLsCLUbNEf2uZbWp5YNzvS6bpF/gYrFbcLTB1Rlme5ROREXWcwREQBERAFQ+LcqXD6acjGBdI1w9LTur5VGRJFkSvh0mwd2kUfusM/caN/jtTkVNbSKzCfPkYUTM1xc925cP6XM+L+ldXkayDp8zWxuuiRuPhd052O0aYS22ihRXxkUU7S1wsO91xvFy6O2c/GuSWkfnv8A4xl4fUfL6mx7nOI0uG4d+66vp3hiOCVhewebIaaO4C9Oy+h42QND2lwrY3woUfQ4cZwc0lzrsF7t1lkw232zq/mqkRsHFyMDGayB4e1v6HFTsbqYl2ktj+7Ss3NkZQDWuYOfkqk6pLGJRI+J8br5AsfurLco5m1T7Lqd4NuFrX5zgytN33XLZPV5mzY8cUjXRONPHsVOxurW4X9R9uFKyJshw0i/BJFV+6zDXBzWnn3VfDmxloo3fItSWZbHGhZb23WqoyaZLZG71G/UpMeloGr1MPIHIKr3ZGkgGg7uSeyjz51Rl17k0Arc0inBstZJmxt0m7bwQa2UGfMAIDXGydt1Wy5fmDcmnLXpcTqae1AKrtssoS9J0mX9RDzzQtYib6vVqFUFXO8xo0kWeSRvS2RPII1WAq8tkuUiwMuwaTdBRMmQNcA3i9isXTgjb3USXIPB5vlWdESuyQyXsCQe5XZ9Jfrw4z7ClwOPIHvu79/5Xb9AN4fxeyvgf9ymdf1LRERdpyBERAEREAWnJxYsmMslbYIqwaP8rcihpP0J6KSXwzhubUMuREfdslrQOk9QxL8jNMrNqDxvsuiXwi1R4pZostL7OeOcIjpytcb+4IpZxSCb/Y0lzTuDfZWuViR5EZZKwOB7FUs8X5eGNZbYW7Ac0sbxa7NYy76JZjIbZaduVGzsATxuDW6rC3Y2VHK1rTdHupug6wGGhxsnFMtzaOG6n4eGTT42Fjhsa2VI/pHVemvcWl00BNhrvqH2K9SMTW2x29mwVHycePS0Egi97WTwT6ar5D8Z5rj5w1lp1Ne3mN4oqfjZ5YR6h9ld9Y6BiZ0hLW6XgbOHIXGdUxcrpWp8zTJCP+o0bgfIWNTUmyc14dD+OMrtWrnZYS5DBR1A0uSh63C8Wx1+xBW6PO8x7jrr4VeRHFL06WTNZpAbXC1szqBaDZ+Fzsk7jvZI9gt+NK7d1E0r66MuSOgjzXWQ7YfZbHZbNYaDbv8AtVMHea4CSUNbfYqdCyNu7KcAdiDyVUlvZPL2lvs4C1AyHkuoWWg7ke62TEx0DqAdtuQoL5JGzuYAaI2tS3+wibjS/wC5gA5FABeh9FYWYMd8uFriPC3SZMzK1SNIhiO7jy5eiRMDGgDgLp+ND/0zD5Fr/KM0RF2HKEREAREQBERAEREAVf1eHzMSTSLIFqwWL26mlQ1tA4L8U/GeNUpDDtVK2wuq6mgMdq9itHiHpZaHTxNtvLm+y5OTNmxXAMfoHtS5a3LOmaVLs9Bblgj1u5PC0Syl7S0fSO5XHY/XQ0gSvJcN+FLPXY99UgazhUdF1Oi2mmLJdDX3fdV2XMyaNzXgOHB9lV5HWo3Bup9Ms1XJVRkdYGOyUzSCOIfqcdv3WfI110Qus+HsabIdJgvONI7cFvBP2VNiOfiyyYvUcljJo36WyGmh45/lSMrxMcqI/lpEt+lszmmgeOFzGZ0bKy5POypZZ7dRc73UblPVPRPdLo6+XqOHij/blwhp4LngX9lGb4hwQC1mXGXe13suewfD2C57vxRdG4Hkq/x/DuKxgdBksOoV6uVDrG/Cqxts2Y/X8OzU2qz+prgP/is4erPZF5kDHzNJ9JaNh+5W/C8OvexjXywBv6hQNj4Vvj9LZjtbGxjvI4BHYrOtLw0iN+lHBl52bkeVlRuabvVe9fC77p3hPEzPKyWZkr4dNGMgXf391XDp8Ya0hvA2J5pdP4RcRHPGDbWuC3wpVWqK/IlLHynrRdYWHDhwNhgbTR/JUhEXoJJdI80IiKQEREAREQBERAEREAREQGqWFrxuFTdR8MYOebkYWuIq2GlfIquU/SU9HHv8B4JPpln993A7/wAKKP8AHOAJRIZZnOHu/Zd0ir+KP0Tzr9nGQf4/6a028OP3cSpx8D9DkiEc+I2QDf1LpUUrHK8QdN/ZxOX/AIz6DJbsWJ2PJ2cwqjy/8Z5LWluPksewGw1wrf8AZepIorFFeoK6X2eKZXg3q+G0sfih7B+prrUI402LIfxGERtR9K93IB5C0S4ONMP9kLHfcLF/Fn6LLLSPGsfKiZIx3l6S0VxyFcQdYLYyKNHYLvp/DXSpjbsVgPxso58J9L7ROH/sVm/iv6NFnZyeJ1ESB1Ak1a7Lw3j+VimQs0+YborZidBwcV2qKEX7ndWbWhooLbFh4PbK5MzpaMkRF0GIREQBER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8208" name="AutoShape 16" descr="data:image/jpeg;base64,/9j/4AAQSkZJRgABAQAAAQABAAD/2wBDAAkGBwgHBgkIBwgKCgkLDRYPDQwMDRsUFRAWIB0iIiAdHx8kKDQsJCYxJx8fLT0tMTU3Ojo6Iys/RD84QzQ5Ojf/2wBDAQoKCg0MDRoPDxo3JR8lNzc3Nzc3Nzc3Nzc3Nzc3Nzc3Nzc3Nzc3Nzc3Nzc3Nzc3Nzc3Nzc3Nzc3Nzc3Nzc3Nzf/wAARCACOANUDASIAAhEBAxEB/8QAHAABAAIDAQEBAAAAAAAAAAAAAAQFAgMGBwEI/8QAMxAAAQQBAwIFAgYCAQUAAAAAAQACAxEEEiExBUEGEyJRYTJxFBVCgZGhByMWQ1JigrH/xAAZAQEAAwEBAAAAAAAAAAAAAAAAAQIDBAX/xAAjEQADAAIDAAICAwEAAAAAAAAAAQIDERIhMQRBE1EUIjJh/9oADAMBAAIRAxEAPwD3FERAEREAREQBERAEREARapJms+VpdmVw3+VV2kSpbJaKvOe4H6NlmzqDD9bSFX8kk8GTUWDJGSNtrgQs7V9oqERFICIiAIiIAiIgCIiAIiIAiIgCIiAIiIAiIgCjZU+gaGn1Hn4WzIlEUZceewVW6U2ddb72ssl66NIjfZs1ivUb+6xe/sFoL9X03ZW+Nh9ifusN7NktGpzSeRfytTwQaBUp5AIHB9lolOonYVW6rRouzUyeSJ4LTSscXqbHP8uUgG6sKkyp2Rsqr7ADlV78gRyUXXW5UTl4sVh5LZ3lhLC4H/lsGNO6DJzAwNaC0ONbK5wupfj8cZEE2qE8PBvUtF8qX4Zv4tL06Wwlg91z34l7wSDTexdyVjJnNiLQ1x1XturL5H/CP4782dIiqcfqh8xrJSCDtfcK2W02q8Mbhw9MIiK5QIiIAiIgCIiAIiIAiL45wa0k7AID6tckzI/qO/socmU6RxDbaB/a0h4s6uVzX8hLw2nE/s2ZMwncKHpb7+6hyWTQ5KkP9Md89wFpYLOokjfhU7rtmiWl0ImC6JIsqS5zI2i3DUVrdIGMtpBNbqDLO1ziXtpvN+ybSLKWyQZST6uL2KhzTAh5adh9Sh5fUQz0xetztmtHKjsxM/Lk1OYIGHjUb/pZOt9I1Ua7ZjkZTSfMoNedt+wVbO3JmbpxIZJXuG7iKaf3XSYvSMeH1yapZB3dwP2U4tAFNAAVODfpf8vHw85d4DbnZbM7rkzhIG6dERFVd9x8rpRNB0jpseJiR/6YxQHdXskDZQQ4WoWT0ds7CNVe3wly0ui2LKnW78I0XV8fLxj5YLXM5DlWzx5eVATgsaZdQLXvNAbre7oWRCBKJrAsOAH1KxwonwsDXClWeTWqL5KiK5QRIn5IixzPGfxGwkcBt8rs8PLjnYNDt64PKo9Wpu4v4XyOQscC3av6W2KnDOXO/wAvZ1ARRcHJGRH/AOQ2KlLvlpraOFrT0ERFJAREQBERAEREB8PCrc7ILnmJuwHPyrFzgAoRhaCXuNknlc+enrSNcWk9si69NENJJWfl6Y3SHkC6W6mAXufssHzxxNd5lAfK51K+zfk34jBxJFu7BQMzqUePYdK1tAn1DhfMnquLEafNG0AcudX2C478lzPFXXJMzJlkxukwu0MZpLXzkHci+G9r7717qHdeSbxiXt9Ft+bvzXtZjMEziapgP8kqyg6XkS07KlIHeNp5/dWODg4uDAIsWJkcY7NCl2O+yTD9oreReSiLFhxR/SwD3K3sjDaH9rPUCDpG/ssDJtseDVLVToydNmZYO/7rBzB7fZY6zpIsLASHUSTuOyMhGejYkDYd1qdqur34W6KRrxpvcrVKR6jYLR9Vd1DnaHIjSSOAAN0VrBeBZ3WbyXOPYLWXHSxovV2vuqIsfbI4r5C1vNixzaNJcHVyDwtUrqG5RkosOnTGPIaQdjs5dCOFyEM480b8kLrIHB0bSDYIXRgr1GGZaaZsREXQYBERAEREARFi91ccqG9A0ZUZdGQxxDqNC+Vz0OZnDJdjZUTY2/pIJJcrnqk8bGMM2to1j1t7LnOpPjg6y2fS4xNj9MhfsTv2XB8hzvaZ6HxJ2mmi+DyyA9zzZXC+N/EzcDHkj3BA7HclTet+N+l9NxXtdksM2nZrTZP7LxLqufP1nrUeZkGURCQUxvOm9/6WTf5NL6Or4+CluuOztvBfQszxr1L826wZPy/HeA2OyBK4b19uLXsbcchoDQAAKAXzoc2GemwHGayOLQCxoFUK9lMklB77LpmZU9HJnz3d+aI5iLRTli5oDS0rN87By5ajPHum0Z9/Zi5x9yaWtl38rPzYjvS+xyxXzR+VLYMHA78rAA91vc8SO0tO/steklmouFE18qj39IGo00EuNALU6ZunZ3PZS2Y0Uxpxdtutv4HGA2BP7opp9kNorfMBtt7LTIC8d63Vs7Hij/QB83ahyObw0D4UOWiVRXh2j6nGj7DutMjjIHFjSCDupszXPaB2tRhIY3HawTsEaZdM0YzXebRvYrsOkOLsCLUbNEf2uZbWp5YNzvS6bpF/gYrFbcLTB1Rlme5ROREXWcwREQBERAFQ+LcqXD6acjGBdI1w9LTur5VGRJFkSvh0mwd2kUfusM/caN/jtTkVNbSKzCfPkYUTM1xc925cP6XM+L+ldXkayDp8zWxuuiRuPhd052O0aYS22ihRXxkUU7S1wsO91xvFy6O2c/GuSWkfnv8A4xl4fUfL6mx7nOI0uG4d+66vp3hiOCVhewebIaaO4C9Oy+h42QND2lwrY3woUfQ4cZwc0lzrsF7t1lkw232zq/mqkRsHFyMDGayB4e1v6HFTsbqYl2ktj+7Ss3NkZQDWuYOfkqk6pLGJRI+J8br5AsfurLco5m1T7Lqd4NuFrX5zgytN33XLZPV5mzY8cUjXRONPHsVOxurW4X9R9uFKyJshw0i/BJFV+6zDXBzWnn3VfDmxloo3fItSWZbHGhZb23WqoyaZLZG71G/UpMeloGr1MPIHIKr3ZGkgGg7uSeyjz51Rl17k0Arc0inBstZJmxt0m7bwQa2UGfMAIDXGydt1Wy5fmDcmnLXpcTqae1AKrtssoS9J0mX9RDzzQtYib6vVqFUFXO8xo0kWeSRvS2RPII1WAq8tkuUiwMuwaTdBRMmQNcA3i9isXTgjb3USXIPB5vlWdESuyQyXsCQe5XZ9Jfrw4z7ClwOPIHvu79/5Xb9AN4fxeyvgf9ymdf1LRERdpyBERAEREAWnJxYsmMslbYIqwaP8rcihpP0J6KSXwzhubUMuREfdslrQOk9QxL8jNMrNqDxvsuiXwi1R4pZostL7OeOcIjpytcb+4IpZxSCb/Y0lzTuDfZWuViR5EZZKwOB7FUs8X5eGNZbYW7Ac0sbxa7NYy76JZjIbZaduVGzsATxuDW6rC3Y2VHK1rTdHupug6wGGhxsnFMtzaOG6n4eGTT42Fjhsa2VI/pHVemvcWl00BNhrvqH2K9SMTW2x29mwVHycePS0Egi97WTwT6ar5D8Z5rj5w1lp1Ne3mN4oqfjZ5YR6h9ld9Y6BiZ0hLW6XgbOHIXGdUxcrpWp8zTJCP+o0bgfIWNTUmyc14dD+OMrtWrnZYS5DBR1A0uSh63C8Wx1+xBW6PO8x7jrr4VeRHFL06WTNZpAbXC1szqBaDZ+Fzsk7jvZI9gt+NK7d1E0r66MuSOgjzXWQ7YfZbHZbNYaDbv8AtVMHea4CSUNbfYqdCyNu7KcAdiDyVUlvZPL2lvs4C1AyHkuoWWg7ke62TEx0DqAdtuQoL5JGzuYAaI2tS3+wibjS/wC5gA5FABeh9FYWYMd8uFriPC3SZMzK1SNIhiO7jy5eiRMDGgDgLp+ND/0zD5Fr/KM0RF2HKEREAREQBERAEREAVf1eHzMSTSLIFqwWL26mlQ1tA4L8U/GeNUpDDtVK2wuq6mgMdq9itHiHpZaHTxNtvLm+y5OTNmxXAMfoHtS5a3LOmaVLs9Bblgj1u5PC0Syl7S0fSO5XHY/XQ0gSvJcN+FLPXY99UgazhUdF1Oi2mmLJdDX3fdV2XMyaNzXgOHB9lV5HWo3Bup9Ms1XJVRkdYGOyUzSCOIfqcdv3WfI110Qus+HsabIdJgvONI7cFvBP2VNiOfiyyYvUcljJo36WyGmh45/lSMrxMcqI/lpEt+lszmmgeOFzGZ0bKy5POypZZ7dRc73UblPVPRPdLo6+XqOHij/blwhp4LngX9lGb4hwQC1mXGXe13suewfD2C57vxRdG4Hkq/x/DuKxgdBksOoV6uVDrG/Cqxts2Y/X8OzU2qz+prgP/is4erPZF5kDHzNJ9JaNh+5W/C8OvexjXywBv6hQNj4Vvj9LZjtbGxjvI4BHYrOtLw0iN+lHBl52bkeVlRuabvVe9fC77p3hPEzPKyWZkr4dNGMgXf391XDp8Ya0hvA2J5pdP4RcRHPGDbWuC3wpVWqK/IlLHynrRdYWHDhwNhgbTR/JUhEXoJJdI80IiKQEREAREQBERAEREAREQGqWFrxuFTdR8MYOebkYWuIq2GlfIquU/SU9HHv8B4JPpln993A7/wAKKP8AHOAJRIZZnOHu/Zd0ir+KP0Tzr9nGQf4/6a028OP3cSpx8D9DkiEc+I2QDf1LpUUrHK8QdN/ZxOX/AIz6DJbsWJ2PJ2cwqjy/8Z5LWluPksewGw1wrf8AZepIorFFeoK6X2eKZXg3q+G0sfih7B+prrUI402LIfxGERtR9K93IB5C0S4ONMP9kLHfcLF/Fn6LLLSPGsfKiZIx3l6S0VxyFcQdYLYyKNHYLvp/DXSpjbsVgPxso58J9L7ROH/sVm/iv6NFnZyeJ1ESB1Ak1a7Lw3j+VimQs0+YborZidBwcV2qKEX7ndWbWhooLbFh4PbK5MzpaMkRF0GIREQBER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8210" name="Picture 18" descr="http://2.bp.blogspot.com/-dfT8KlHSicM/TevoY4pv8SI/AAAAAAAABE0/ST1_41D5X58/s1600/Pollo_asado_con_ciruela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6096000" y="990600"/>
            <a:ext cx="2541192" cy="1942942"/>
          </a:xfrm>
          <a:prstGeom prst="rect">
            <a:avLst/>
          </a:prstGeom>
          <a:noFill/>
        </p:spPr>
      </p:pic>
      <p:pic>
        <p:nvPicPr>
          <p:cNvPr id="4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061796" y="4876800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71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</a:t>
            </a:r>
            <a:r>
              <a:rPr lang="es-MX" dirty="0" smtClean="0"/>
              <a:t> pescado</a:t>
            </a:r>
            <a:endParaRPr lang="es-MX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170" name="Picture 2" descr="http://www.directodelcampo.com/media/pub/userfiles/Images/Pescado%20y%20marisco/pescado%20blanc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2667000"/>
            <a:ext cx="4487278" cy="3657600"/>
          </a:xfrm>
          <a:prstGeom prst="rect">
            <a:avLst/>
          </a:prstGeom>
          <a:noFill/>
        </p:spPr>
      </p:pic>
      <p:pic>
        <p:nvPicPr>
          <p:cNvPr id="7172" name="Picture 4" descr="http://www.padresonones.es/userfiles/image/nutricion/pescado%20-%20copi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6248400" y="1066800"/>
            <a:ext cx="2438400" cy="1490861"/>
          </a:xfrm>
          <a:prstGeom prst="rect">
            <a:avLst/>
          </a:prstGeom>
          <a:noFill/>
        </p:spPr>
      </p:pic>
      <p:pic>
        <p:nvPicPr>
          <p:cNvPr id="4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010400" y="4724400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72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s-MX" dirty="0" smtClean="0"/>
              <a:t>melocotón </a:t>
            </a:r>
            <a:endParaRPr lang="es-MX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146" name="Picture 2" descr="http://t3.gstatic.com/images?q=tbn:ANd9GcTze6LRSI7mvKGR2fH0AwFbaKmA6q_F3FgTVE02tg6fB-q8koaj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" y="2743200"/>
            <a:ext cx="4648200" cy="3481665"/>
          </a:xfrm>
          <a:prstGeom prst="rect">
            <a:avLst/>
          </a:prstGeom>
          <a:noFill/>
        </p:spPr>
      </p:pic>
      <p:pic>
        <p:nvPicPr>
          <p:cNvPr id="6148" name="Picture 4" descr="http://img.vitonica.com/2011/04/melocoton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67400" y="1219200"/>
            <a:ext cx="2807823" cy="1905000"/>
          </a:xfrm>
          <a:prstGeom prst="rect">
            <a:avLst/>
          </a:prstGeom>
          <a:noFill/>
        </p:spPr>
      </p:pic>
      <p:pic>
        <p:nvPicPr>
          <p:cNvPr id="4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6966511" y="4800600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63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Las peras</a:t>
            </a:r>
            <a:endParaRPr lang="es-MX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126" name="Picture 6" descr="http://debuenamesa.files.wordpress.com/2011/04/peras-de-buena-mes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" y="3276600"/>
            <a:ext cx="4333875" cy="2686051"/>
          </a:xfrm>
          <a:prstGeom prst="rect">
            <a:avLst/>
          </a:prstGeom>
          <a:noFill/>
        </p:spPr>
      </p:pic>
      <p:pic>
        <p:nvPicPr>
          <p:cNvPr id="5128" name="Picture 8" descr="http://t1.gstatic.com/images?q=tbn:ANd9GcQKl5r5wFFuwfDUOcIOxCWAehaentrwzy02TfTqO7KFdRVbJ6n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77000" y="914400"/>
            <a:ext cx="2143125" cy="2143125"/>
          </a:xfrm>
          <a:prstGeom prst="rect">
            <a:avLst/>
          </a:prstGeom>
          <a:noFill/>
        </p:spPr>
      </p:pic>
      <p:pic>
        <p:nvPicPr>
          <p:cNvPr id="4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6938962" y="4800600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84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Las uvas </a:t>
            </a:r>
            <a:endParaRPr lang="es-MX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s-MX" dirty="0"/>
          </a:p>
        </p:txBody>
      </p:sp>
      <p:pic>
        <p:nvPicPr>
          <p:cNvPr id="4098" name="Picture 2" descr="http://logicaecologica.files.wordpress.com/2012/06/uvas202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5000" y="2438400"/>
            <a:ext cx="5080000" cy="3810000"/>
          </a:xfrm>
          <a:prstGeom prst="rect">
            <a:avLst/>
          </a:prstGeom>
          <a:noFill/>
        </p:spPr>
      </p:pic>
      <p:pic>
        <p:nvPicPr>
          <p:cNvPr id="4100" name="Picture 4" descr="http://www.saborysalud.com/content/content_images/febrero_09/alimentos-frutas_uva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6324600" y="838200"/>
            <a:ext cx="2514600" cy="1898634"/>
          </a:xfrm>
          <a:prstGeom prst="rect">
            <a:avLst/>
          </a:prstGeom>
          <a:noFill/>
        </p:spPr>
      </p:pic>
      <p:sp>
        <p:nvSpPr>
          <p:cNvPr id="4102" name="AutoShape 6" descr="data:image/jpeg;base64,/9j/4AAQSkZJRgABAQAAAQABAAD/2wCEAAkGBxQTEhUUExQVFhUXFxwbGBgYGBwcGhwcGBwYFxgcFxoYHCggHRwlHBwcITEiJSkrLi4uHB8zODMsNygtLisBCgoKDg0OGxAQGzUkICQsLDQ0NCwsLCwsLCwsLCwsLCwsLCwsLCwsLCwsLCwsLCwsLCwsLCwsLCwsLCwsLCwsLP/AABEIAMABBgMBIgACEQEDEQH/xAAcAAADAAMBAQEAAAAAAAAAAAAEBQYCAwcAAQj/xAA7EAABAgQEAwYDBwQDAQEBAAABAhEAAwQhBRIxQQZRYRMicYGRoTKxwQcUQlLR4fAVI2LxFnKCkrIz/8QAGgEAAwEBAQEAAAAAAAAAAAAAAgMEAQUABv/EACsRAAICAgMAAQQABQUAAAAAAAECABEDIQQSMUETIlFhBTKBocEUI3HR8P/aAAwDAQACEQMRAD8A5MusJDPGhU884qOJsJMtZQsIcPdLX5MR8okzLLtyhAAlrsyiMMHS6wpRsD7xUS6wEajkW/eIuXMaPgqFJ3MNVqkbgkyhqxLXmdvGAKCrUl1old1AcqIOmmsMuHcHnEdsZEyZ+RJQcp6nnFBNlqQgmZmS5cpIYeABjCUfRMAakgjECUN63vAIr16Zy3J46DwrwDLnL7aaSZRuiWCQD1J1y8hHW8E4alIlhMqXLlp5JQB9LxK/LUN0UWZ65+aFYg+QAuAX15hjptB1VWksUlo7nxj9mtJVIUoITJnDSZLAD/8AYCyh79Y4dxHwtUUZJmpdDtnTo/8AkNQ8NXMG18z2oJS1y1zEIKiy1pSfBRCT7GP0hRTQpIYMwZo/MWHSlrmoEtKlKCkkBIJZiC5baP0ZhyywI3AtHO/iTEFf6/4hESroKkAGAcQnuTex2+sAqmH9o1zFGIPrsV6/iYZxH7WMMEiuKk/DOQJjclOUqHsD5xGuY7D9oHB9TXTpa5RlBKJeXvqUCTmJOiSGZt457ifBlbIfPTrKR+JDLB8Mt/aO3xs6NjUXupq1URSZalKCUgqUSwAuSekdG4e+y2bMSFVE0of8CLn/ANKP0ENfss4bEuUKmYkdpMulxdKNgOROvoI6dSzkjpA5eRugYLMboSFPAhAASVvoHL6eUTWO0UyltNSdbE6P+sdomVYF3vtEbxuj7xJmpVclJynkQHB9Yl+qFOzNAM41iOIkLStJuP4YZSMX7Qd3MDuP30iQKybmLLgHDkTXMz4UqJVdnsGDxblxqFsynjYRkyAGHSKUzR3nZmPebXk0E0vCaPhllSA9iSfq8X1LMlGWyEpAAICco8OXvCzEZUtEu6yFBQcAOMp3fUF4wBQP1O9iwBT9ooyIxCmm0y8sx7WBgY4geZg/GJqlHKSSGYE3sbxNUNNOmzVS0JBKS2Y2H8aEHGGJ6xr5ilBvTKGnqAouFMYIllRAcuY9T8HLZ1TFZh+QQSvh6pQlwAtg5AICvMQDYHHk0chh7MFzQhOYnkw5k7QMEFawuYSRyhPPxLMsSylSVAk35h7Q3kTwpOVcDRX0SjA4cdrlLKqqVCCezSSwvd4V4hivaI7ME5QbA6Dw3EABNwlN4x+5L/CB6/pDBlY6EYEQbO59osLnzSexTnbXvJHsSLR8jHDp1QiavLNVJTlAISAcyn6voI9AFG+KnPyHIWNDX/EVYvXqXmK9bgecDYZwnVT+8iUQg6FZyv4A3I8ooPs1wYVc5U2aHRKIAGxXrfmwb16R2ahpEAgHSG5OQUbqPZwM2W9CfnvFOCq2WCvsCpIDnIQogc2F28BFZ9l3B6VIFVOSFKVeUlVwkbKbmduQjtGITESQXD8gISYeoB2YXMJ5PJbr0B2fak3Yn2McPw8KsbCMqnCZQC0rGdJSbEAgvbKoRjLn+0emT3NolTIqjzcAiLZctMlkoDIbujkBZvKGVFijcuv7RoXSlZD/ADv8o0VGHqQHGn80MJ7OD2WaP3HM+fm3aEHEtEiZLZSQoLBQobEHT63jVNxDbaMFLUoAPu4HqHPIXgjyDevYJH5nsJ4clypYEqWhCW0SNfE6k9TDyhwsG2kfKGjmkDMrbYCC0U6wMwMaMTMexFwgwnyrw1KUl1XAcPyEK6eSTcxuqaoqIBOtoKlDKHhTsrn7RQmw2lw9GVzAlWuUAU5fAiPkysLGFk9b6wbcgKoCCaVuB1DbWbaMUVBPSNVRM+I8n+Q/aElRilmsI8uQnZnutajiZXAQox2vPZqKUlSmOVI1JNhCat4gloF1ZjyTf9hGFBiZWpyrKLMnmd/IaQzHiZms+SjDi7mhIQ8IVKU5pnZo6KVf0SDDnhoKkSmLZjMJPJmSBrF1Mky5jZy43b6xN8UplJIMlOUBweoLN6NHSyuzLudThY0x5ATNycSVoCw1gKuqyoXLmEhrPWMV1PWEUxn0CsojOZVDK6tgAPHQD3gjCyEq6m/IOdX53iZqzNnECUha8t+6CfC4hxTSZstIVMlzEjmUkB+phvXqAZzjkV8rS2ouJhJFgCX+Uaaitm1MztCwXtlF/WJ5BzKd7CzeEU+GzkS0gqbSCDE+mOGNV+6twCp4YkzCpU0hC03CnL22tr5iJldKtMwoQFLGgUBbexOghxi2KdopTG3J4QVtapBABtmTm8AXdukCzBtCY6/SQuNeR3TyGTzJiiwLDZS7leVW1ol6WsaxguWpTug+hhSNUqK2tA1LGdPkS2E6SmbyLke4v5R6IyqmTlHa2jmPQ/65+Ig8VDsn+5H+Yw+yOpSJCxv2pfzCSI6D99AuI/P/AAfj/wB1nnO/ZLsvo2im6b9D0jsmGL7dihQKSAcwuCDo0RcvG6Zv0Z8eajzEa7PLhNKrG9YfS8GJTq/np7aRLY3Qrp1srfQ7FtR4wjKj/wAxgRzKq7EwbQzHDmJeXWdyG2GVGaWkvt8rROxqeAlCiY142T6505SB0hbJmc9I9OmiMGZl8Ps2oJVUSSvM9jdm3vB9KlCdr6vCebXDOz6RtFeNY0NFkSqpsQAEaZ2Im7WHKEorNGjXVVrB4d9Z6q565s7cduXOz+Z/1DIzA2sc9/roNSpJUAQQAX3ZyD62ihTiXdZ4DY9Hu57yM5kwO7wFUVBOjdIX1GIp/N+sAjESVBtHhRS4wGWVJhCJkoBTEKBdwCDzsYksc+z+V2ndWpIOgBzJfkHLh+UUlDiRCQ0DYlVk33BB8xpF4yIiivYFEmc2xvhhUlBI7wA9PERM0tcpJsdI7/i9SnKxlpL7tcb2McU45w5MqaFywyF7cjr7xWDvrLOFm6NR+Z6nxVSjbzjGqmTlg5Uhtyf3jVh8rKAHbc+MVlIqV2aUkbu/6waopO52imrnNp4KSxEG8O4eahfe7qBqeZ5CDMdQkqUUjrb+WjbQVaUpy3sXF+cHYEMBiw3qXvDVMboQpCWu7AR84g4kKEKkhKVF1BSzdxfbSJWXjiiMotz5nl5QPVzRlckwLNS6jCqk2RBZFUyD+YHnq8b0zVKHePvCCbMD2j6KojeAKkx65lr2OlzEhxrtE7i9XnmhgwTy05N4xnNqlEW9YLwWkBGdQcA2HM7kwxPsHYyDl5TlrGnzPYcpeQZ3HLm2zwfLqVJ0MMpOHqmgqA3A9eUKqzC1JURfffRucKK9jcpxZGxrR3Uz/qCnZzHyE+QvcnlHoMYhUx+aQa6zoOAfZ5IChMW6zqlKyMo8bXPjFiF9lMVLFgnK3mkG3m8F1GGqQjOkkhOoJvCPEasrUFbgN5bRHnZwfv8AZ8op7RyvG1B0p0IYwnrppqAJRJDFwQzhrb+kJpuKS1BxMSW1Y3HiNRGWH1gzO9xpCR27bhkamONUM2UO4RzZY26ENAGC8VCU4mkBN3F8yVC1gzEHxhrj+JqmtmOiQlug0iSl0IXPKjcBmH+V9fANDimNrBGoN1Oiy8blKSFBdj0IPoQ8O8CpvvAzl+z0G2ZtfAbdbxLYbhgUBHScNQlCEoTokAekRHAqHcxWuZyMJliyZaB/5H1gDFOGJS0kp7ixum3qnQj0huJ7QLVznMOOTEE8swysgDKmoWZbXG+3QvG3EsGqlSz2SpZWRYKKgPZMUlTKBIO7/rDalVLCOvOPcdFfbRJBBnBVYRO7VMtaFpnhTqC0gy8pLBTiynPIm7u0VdNwmssVTFqP/YhI8Ei3q8XGLzUTQEqSNdRY9CORhLQ1hSohRdiz+EUPkUmviDuZ4dwmLFZfpDtWASiGKUjkTb3jXIrLQDiOKLVqS3KCD4kHk9RMX1QEpZSlTjx06PvAVXUaAneFePYoEKSEsVlzfQAakwvQueppipKlyxZSg+VPV+TdIHHwsmY9lFCNBoSnqsTdLE3jn/GVUD2STvMf0BJigxIGWLsxAIYg2O4IsRHOMfxLtJwKS4RYdTvD04+QZaceQ8VAgxpJqrxtXiZAsddYRIqLWjHtod0M+jXKtQ6dU2N9dYEk1HW4gdcwkhKXKiWAGrmDpOATLZnCjskZiPEv8nhy4iRJMvMCPqfZdSRGqoruZgleBKTkC5mTtHyOGdix3hh/xWWEv2hJ3tBrxjFZP4jYpYhpF5i5jfNAeNeIUfZFwd9N/GBPvBjGx0YvHmBG4Ste0XuA06PukqwzFObzJJjmqpxiqwLEc0oJzMyQm5/LAstDcfiyhnqWuGTwlNyPp6QgxSvBmqLHKSdNwYBmzyOSoX10/wAuQe8JLE6nSAA3c01KwG849Cyoq3V4Bo9DlxmpzMvKXsan6Bm4ha/Wz/OIPGsYyBWRKiEk3aw8zrDaeqaXJRMCSPiIYD+dYWUtLmJBYtz+o3PSOcwLUWGpxVIWDcD4HNqJhDiXLKs0xTOb6BI0cuffWOq0/A9IkMJalK5qUo/VvSBuE6fKkPqbn5CKqTMywg5ezm/Ifu5L1fAEmZoFoPNKvopxEZiHCU2jKiVdrLKic4DEPYBQ2sGf5R11dVygDFFgoL6GCLIF+0wSJFYZOCUAbuIr8PnWjn+II7GYWPd1HTpD/CsVBQkguCHETZWsg/E8gqVue8aKiaIWf1Ic4XV2KBIJ325nwiZj8CNuEVteMzRgmqKtDCGWicsv2a79G+cbJqJ6A5lLboH+UNQECoBFxjV1HXaJ2ZWDtFeMD4hi2VOt9POJKXWzQVDNcndrO5JvtFWHjtkg+TpNPiFtYxqap7xJYHUHK61uDYJflzgjEa5SASMiWToXy+LC4i5/4Y3S1a/1PBqMVKqEzFGYWJPs97+0NKbiabJlLloWAghi7crk21vE/RUaVj45imuciQw9QW84+cQYRUyEpWAVyiCoOnvMN9WU3T0jrqKXUEXAKyuUO6hXdULgddR4Qll0KlqKZaSpiQG6FoOwiiXPVnQAEg3UbJfUJTqVEat6tD+hwlcuanLnKi7hKXJJvYB4EqTuMVuupJTsNnS3dBtqxBbxALwGZpi84jo5JS6M5maKCrKzAbNEZWDMR3cqiQFcnLAFtjzgSouMDsBow/hijWtZUgXDAE6B/iY82DecX9JRTEupKQo8g7g9IA4epRLCS4CUsAnmNz4xVr4gkSUgy8wnODmfTn4wtcpBvwSscUfMisaWicVpWkp1YG+QjQvz67wgNYsywyg4sb8rOPGLLGMMl1JzKUzqcsWCgrVyBYO2kOaXBpCZaeylpHVKAf8A6JsT5wxsoiTxiD7qccr56lK70ClUdxx3h6m7q5ctOcpdSVICQpvCxhRRYUkuwSkJ+JJsOoA5waqG+Yp1KSGw3horQla1NmuE7tzJ2jbXYCZQzylZxujfyitx2mQAFyRfQgaWvo9jbaBaNctV3CuatvAcvnDDiU6ilyspsSF+/vvGmZUE2EXuI4ZTCUtcxLunuMNC7EKa/K4MTOGYaHBZ3uH8Wv6Qj6ABlLcx2FXEglkG4I8Y9FvOwoKIbKGGrO/vpHoMoZP2na6irl9moHcNazRzie0meq/UecMq3ERl3iA4hxSaakGXfKliNiTt4s3rHHs5TUHrOwcO17p1vofmIo0T+scdwHEJ0ohZSA/xId3HpYxcUfEcpYHeCTyVY/v5RzcqsjH8QxUpps+Ap9VZoXzcSSd4VYrjMqWkqUtKR1P8vE4LMaEKon47rBKVLIvmUQegCSSfYesR9LxGqQhpaSXLlzZzqQNQOkbq+pnYhMIkSpswJDDKnR9SpRLJe2vIRt/4DiIGYUq1Ja7Kl5vIZr+UdjDhQIFf38RR/UacP8RT6iaJfZpAZ1KzGws1uZ8ecdFwuiADnXnHN+BZJlTpoWhSFAIdCwyh8QuDcXjp1DUAtEHIVFyUoqF8RjKkQaMKBDiBUTILl1hAgsTY1P3TauTXGXB8moluGE0CyxqDyVzH8EcHrSZE9aJoOdCgCNRpsfQjxj9FVSi5POOM/aZhOeeZyDqlIKQkl2fvOOlvKLuFnD5OoHxBK1ElLiCVaKIH5SCza7c4YU87tUhWvecg6W/NfTW0TNJhMwqYrRK2u59hD6mwKfLlqXKWiekFyEulXkFa+RfpHYUEwWlJw5xGqhCyJecKF7MA/IxNVfEc0zMzkICipKCbA9BpAsvFxcsovYp8Oh0MJ8Rngq6DnpeCLV5NH7lQqryyUplpGUgEhOzsq3mYe0mNLCUIQlpjgpVooEcj0jnNNixTbb6RQ4FjCe1zaHKb8iTqOrxjZKFwsaWwEtMPoe2OadmMxRv3Q5J/yIIF+kfeIsCkdipEwZVZh3ks4bQqPPTa8Lk15CQX39N4V4tiXaLlpcs7qf8AEQbROMs6oxrVAQrDcJWpPemK6BI+bvG+s4fnJlBeUlLsM7BzyCgdTyUBBGD14lFyDGGL8RiZZlFJ5GzgW2aMpK3Kev4iCVXnMQolLOG3DbMfSK/AcaQhLTVsltLe0Q2KLSooWh3IKVu3xJLP5gi/SM8rpAUq20KsKaMXQPsvaritEw9ki6Q4ToCQdIha3HFJmzUg93MCPNI+sCKmJB1/m0GVvBM5cvt5cxKiUgmWQQQw5w7Gx7XJeSn2/bApuNEpcEJJ1bnzEB4RiJQ4cZXJaE8yWpJKVApI1B1jBBO28PDGc4rK5OKhZCQ6idEgFRPgIwxKnnziB2a0Acwz6ABhewu0C4PV5BkQAkn4l/iPMOdANLeMXtLLlS6cTMyFlwVIWNRuIaDejBqtyck1BSABqA1w2nSPQyp5NNUukKMpSbuD+H8t+ra+W8eg+hPkHvFszEJqxlsNi2sfcHok58xuRp47mB6iXMkKZYsdFDf9+kMMEmZr9bxwsg6pqFcpUUQILWLOP0hTV07WIhytDgEQBOBJYOSdBErVPCJlBo+y8HXWzJMh2RndatwgAkkPvsOqhD+TwtOmByyfJ/lD/hThxdNNK1lJzJZLai7lwdNBGfV6gsvohCVeD4VLkoTLlICJadAPck7k7k6w1RJL93TxjXKLC0ESKoQnF1v7j/WHUExLBUT0kzAHGih8Q8Dy6aRE1cpciYUEu1wdiOcXk+s5GJTjCVmk5xZSCCPAllA9Lv5CN5H02rrBGplRV9oaoqg20c+p8Wy/ED4iPtVxzSSrLWrMNghT/JonXHkOgLhSwxWfmDPHMuMMdyAolkOO646agfL1hfxD9pCpoMunSUA6rV8Tf4gaeJ9IkRUEg7kMfLf6R1eDxcmMl31+pjb1KLhqSgKE2anMl7pMU+KcQSUBaZKEpSsMUgAt1vv4RE0dSCBdizEbf7j6qoQnUMC7+HSOyrdRAq4vxQZiJiWdRZX0J6638IoMCo5csBTZpj3UeX+PIPyYneJ2pWkSbHvLmBuiUuST5kD1g5VSoCxvZ/KPA1ueIlRxHJlLlqXMAUr8IYMOVzp5RC1NMqSpC0hkr0DvpYh/eGVZWrMsZjc6CFdXUnIEHUHTlzjGPaEtqbEay8SUCxu0aauqT2gKdRz6wllJfeNqKcqIANzz/WJ+gE6C5yQNSnpsUcBzeNkyosSlrcmfzG8T8unmB2TmY/y8YqnLBANg/L5vAdTKTmFeRxSJRNmJKyQzhKU6F2d+jgRVo4akLllRX2TJLKJLZhs14maaQhASofEBqTy5esGKxObMYLLp5GGDqPRcX1vYgH3LKrV+sXOH4uoS0pBLh9/XXpETUKSk5gdTf6QWjFgEMCLXaEbVtQWO584sly5ktSiAJqdGFyLamI6jkFwsaJIPpeDcWqyXc3PyhWmYQCBvFOInruQ5/wCbUZ4JQLnzcsuwFyeX7x1fAeDUTUN2ZmN8RUSfZwkeQiP+z1hLLAOpRc+DD5R0nC64ywci1JfVjaJ3ynvXxJWbdSfxv7OpKFBdLMMtRDKBdQ9CXBtzaPQ8qcWCTdT9eusegv8AUfuBZkhxbLCpakk3cFPrE9hU3sS2x+cD4njQMxncPc7RiupSRa8LCErRj6lfLry3ddztzeLThfCAllLDqOv6eEcz4DSZlSbnKhLts5sn6x2jDe6BEOVafrMqO6OksYnqipadfe36Q6+/sktyiPxaY5hHIK9QFhCVVPPtGwJc6xE0nEqZbJmltgrbz5Q+lYqkh0qB6vaJt1uGDG0xELK6cgf/ANLoe4gefiAAJKwBzJty3hHW1omnXuj3gsQLMK+JjEVNGPdgpSjKTlSPn0jm/GlICkLAuk+x/eLbE54+EaRG8VVQyBG6i/kP3jp4SfqgiLEi3giUg6g3geDZCw0daGZ97SWdcyVdND4GMk1iWLhwzC38aNc4DUBowlSnlqPJQHrHp6YqSVB2/wBbRsNS41YwXSUoBzE23jTXU6Rcab+EbM9mygwyZNZRcJOh3Ph06xQf8VGXNbxNz7wZSkAXLNYcvKGEvFliXlDM+u/PeJWyXPoOPxAoGrkPXYYUFiG8BG3B5QzXvY/OKDFlmYCo2tfxialzchPsYxWns+BR9wFSww6qTlYoAYtfrvCvFJaC4IDXcgsefJjtASsQDO5/nhC6rrXu78vOGXckY0Nz7S1xdnvy+sFrxFh15xPEQVSSs2ukayxGPKTqOsJw1dUpkks9yOe3+40Y/gtRSLKJidCzjR9b+sU/D2NJpZZQnL3hclNzAeJVfa5kkFjdv06ftHh1AjXxki7krTYbMm97QczDDBeHSqZ/ecSxcWIznYDducOeBpZWkpUrupW7NckW36/KOhUmESFJJmOVD4W9bwL5a+1ZyWc3Uk5VEUlIlBLD8gCQBzLWh7R4VPWO4tBJ2Gb6p1jOmpkiYcosBp16xW4biKES8oSH2VyiAspc9osC5zjGUTJSwmakpfQnQtqxj0X9chE600BYd7hy/wDDHoL6YPhg2Z+bZinMZImkc4wVrDThykEyaXDhKXbmdAI6krUWalj9laMkyZnDZgkjnbNHX0sUiOP0temQtBbWx6Db01joWE4oFpBCgR4xx+YpDkn5hZMfUx9OLJvEziamf2g6uxIRMYtiIAcnw6nkIkq4AFmIMcqRmAfrChdWU/Cpv+qm+UenyFTlFRa8B1tCqV8QDHRiI6WPDSgGU/6U1szejGspaYoq6kkkesNpPEErKwmj1v6RELSHMYT0AaF4ceMhiTjqWUzHc5yy+8eZsn9TGrE+HJikdsouSOnyGggThygKlagPpz9IdYjLnyZZJ7yDZ/1HONx4guxLsWFANiQdRIKDeNaVQ1nJ7TupHeJDedmhrTcIg/Esk/4hh6l39oerWIrJxz2pZMInHe45Rsn1TsAAA7sOcN8R4eCCyVHoS3vyhLVUypasqgx9iOYjQwJiXwsgsiEqqhlEelSJs0dxClDmNPU2g7hvChNOdYcA2G1tzz8I6JhWGBSkhRypsLcvCFvmo0JVx+CXXsxoSBohNQlloUltSQ46aQ4RM7uaxHQx0LEuHadJHZzCtxuRr4frziL4i4fypKpNjyBsfKJX0251ky9UH/jENZVuG2ifrVvGK6omNaZZN4ox4+uzIOVzBkHVZ8STZzDOkp0/Eq/KNErD1qS7MOcEoploTqD0P0vB91uIx8bKVsqamNZSWdtYGpLb6QRPrrAHbbrCvtC7gtBVYiWYI0opNWhrwN35szLLudr2bqToIUpmKLsH8AfpDbCJSgxLgm9w3hAMOuzMycnWpUcNYeumDLUkque6SRfYkgRRTsXABYwil4TMnBC0qyEDUh3c8uXjGvEcEnpFlJUSwZinW2t4nYEkn8zmt7G+DV4WSx7w1G7dIp5NUAmJ3CuDpamBUtUz8yVFIf8AxYgt1JhhXcPzkAhE5YI0CgFfO8JOHdiZ2MyxLG0ymKlAA2vH2OdT8Hqp9SuUtRUpCczqIAyksGYNf6GPQ4YQBswqX5Mb0XBObOEIEwofNcD2N/eEuL05pwVJTlJYKGzOWI9xD1GLqlk9mbq0I6wnq5a6pQQxt8ajcgbA8t9YpB/E7FCtCJk4hmHeGjPfWPlNjs6Sf7SykbixHobQ5HC2UfCTre+kIcRw0yzpHiFOjAdX6xoni+qa6kn/AMCBJeKqXMC5qiqx8nB0GghWExhd7PGDEg2BJQCCDLKnrElFtYCqp26jmhLLVMFmMaZk87x6p0jmXrCpKEKJzrCA+pBPsLkQZPoJfaAy5suYgDMrKVPY6MpAL6e7mF9LJAUhc5J7MnVtf1hni1PKkrzhCmUl5RSodkobqTueWVw2+z4QQZIx7HtGWH1QlBMxLEg6QTjePFaAkAMS5HXV/don8HlrmnKktuX28OZilTwgqYnule11MA55Aa+se35OljZasRFg6UiaVE7W8TrFRS4mQ4lpDtdSg/gEj6xN1+FTKWbkmBjsfaH9AQlIaEuxXUr42BXPYxnR4KupOaYrMetvJgwAgHGuGpds6dBa5b2L+8O8JxpMsuA4bRvaB8ZxPti7MBygVcAe7lb8b6h6lftifD5KZKQAO6HA9X1hhLrS9rQElSSWKgAedh66AwF97KSUq2P7g+kLYH2B9MY/tlN9+I3j1bVJyE9NInBirBnEDVOIWa7mAIJ1F5QOsz/oWH1CyBUqplnL3SjMkki5IcEBxz38YFm8PLQspICkILZ03Srkx5QnmhcgnNL7qrkqAO+o5GLfDVBdPJZVi9zuxID+VopYOPnVTmcVEfLZEOwvDhMAlpS/N9o041hMmSFiZLdRSMveYjryNo+ya1cpRKPMwqx2omTVFaj73gQ4r9ztHGxP6kjjdKElxt8jzgCip86wn1hti5ZBfdh/PKBMCP8Acbn9LxRjY/TJnzn8TULm1+J0ng/ApJSErypHXeDMfo5WRQASQnlr4iFdA2Ud4g7xnUTQlJGoIvClc1OS0Ppapj3eQ8NGjHEqzR+f+4ncNnLLhLAJsVHToLanoIJrqKZl7TPmbbKb9HgGvcG5XUVWUspGsGza9S1Zl6m/nE1gtehQZKrtdCrKHluOogmtxaVLBK5iU+Yha9gZtibe2T95PMy/YKDf/qPRzyvx9UyeZkolICSkcyCQST4sPSPsUdGgfTi1eJKDp06dRDnhTFGKszbnzP7ACEmMEKUWG+o+VtYGAVL7pcbjz5w4ChYnbJ6vRnQp2KMXzDLlLga76GJXEMQQt+bfx4XnEVFLH940SKdUx2snc/pzjCbjS3wINm1ilwHAioBRs4cQFTcNqWLFV98tvT94czaudTZEqFmYECxbY8jbSCJBiseJlNsI8k0tOlDKS69hzY3zERJ8R0CR/cSkBiHGzGzw4pZsxSwVln0GvrDTF+Gu2p1kLSiYElXxBltdgP0jQL8jHKkHUgjLmT0i4ZNg768gAPeHMvDzIppgmDtUlaSiWtwkO4UrMkgpUx21jdgExKU6aAWUHZiHI84aY3WBSOyYKBGYlmd7jfUfN4A7ED6A+YJgXZo0RlGwd2fqb87+EUn/ACVaJeVKSo6Hl0Lc459SVipSykmwLHfzhtJxhPWA2JanUKBCOJCZjLvzDnS0LaKuAZ9DGFfiGYu9iCAH9TANtUmFsnYXKMPKGN+krJZSd3jMJF2ifo6shriD0Vu5I8IR1nTGaxPT0BLwFR0i5y1qJaUjKmwdSlH8KToGFybs0YV1axN35RSYZSgSEIS/5idyol3MNxr7JM7DIwW/Nn/qD0+CSy7oOlmWp/m3tBVLw9KTM76lEapKrOOvUQww+qQlwoHPsY9W1oKSVDvC6W2YgG8NXrW4GTET5PcS4VTmWUJUFMLKTp1HURKU2Md7sWCEpYIBYC2ofRybvu8b8exAJAAJzEXvZj0HP6QqpMPKu8dTv7wLGzJFUqQy+x/PrAk8lbjbo0AYhVd11kJHufAanygZWHzSWGYNpcj0hfW4au5WCTzN/eFhATZlj52C0o3FWIVZmK/xHwj6nrDDAsIMwFbkMe63MXeFM6WUlvSK3hioCZd9IsNBQB5Pls7OWJf2bQioQLyyp9CnfyGsaa6XUhJUaed/8/Nr+0WmFTDtY8+Q6RXf0yV2AmCY8zdJiYMpOpLU55hEgKlyDsZbn/sbq94q5eJf2OxyAjXT6wrxVQkKzBsq/i5A8+j7wOcUTol1H/EE+raQsn7tTAdRRj2BibMShIAKjry5n5w94c4WpwpihIZ+8q5LdYV02JH7ygLSpNlAEpID2s/NninTOGUAWhnizB7BMSwKkUplS0htCLH1TdukejGfLzHWPQAdoWpy6hp+1m5XZi5PgdB1ion4SiaQVKVmOpLEkizH5ekI64BEwqSG7zEh2LfUH5wxFeVotZiwP1iqxO4NHcwxHBZQJA2G2x6fpGWFpSiWU/EwIB68x4mAcQqzYO6ubeGvV42U0tUtgsi/Lbcx4wk69pT02JqElCcrCFPEOJOnLYuq+hLi79C8Czp7MXuIBp6RVSsgOEp+I+J0HX9IHcpZ7XqITJqCsC7HpBgWopYru1iTpaH2FcMyVuEoWtg5XmI05taJ/jHh9VMr+3MzpYFQCgogHcKTYp25iCo+xDIVES02IZJhYuHt8z7wbWYu40bo/wDNyY2UmESFID5gptv0hFiGHlBOpA0PSPCLbsB5cwmqK1FQtGS86d26xrp5zbRsmzs3hygiIlW1ozQUKIzMSHZ+ut4ZUFJmISNT7+EaKeWWCbs7+sUMqSEAFI84U7S7i4B/MfTN/wDxCZlBS7nYDz26QrqsMmIsSx06vFFQ45OSCztz9reUKsRqFEkqJJN4WSPZaEPkn5lNY51hIduaj4DlFXgmJZ5QAPeSGUN7WfwMCU+AoOVc4FSj+G7J3Gbmem0MZ+FCWxMsJtZhlIGzEaQTeRODGyZSfg/3m0VPeexMLcaxEh07bXj7iEybKS6AF9FC48xEpWYguae/6AMBGJj7CN5XOGLVb+PxM59XmNy5tFzTgPYM2g5ixeOcZCDoYtKFZ7pJ1AA9LQWQdfJFw8hyk9viUhqgGLDQ6/SEOIzWLgudP5zj1QqZm0LCB6l9wQIV2JnSKLE0+i7QpG4KvdmHq8fTQz5IJ7NWTn+2sN8ECc5UQX2izrZSDKtckcoYuTVT5fnH/eaoLgau6CLpUAQehhumW+i4nOG8KqW1SmWT3QoEnyb8PjD2fhdQBYoPqmJzi3JOxguL0/bKEo/iLW2TfN7PD/CMNkoSEBISkBh+/wCsR1HXqRWCVNSpKihWV9Dp8J3sD6RQ9s+p/n1hllRFjZ3N+KyJQKk2KT6PzB1ESX9ZXKnLkKlrWUGyk5SCCAQ7kXihqQG1tzMeweShbrbUu/QMB7AQSEt7MagZLYni1UG7OTkHNbEnozsPUx6L/EqaSUpDAnr+0egia8qMA1P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4104" name="AutoShape 8" descr="data:image/jpeg;base64,/9j/4AAQSkZJRgABAQAAAQABAAD/2wCEAAkGBxQTEhUUExQVFhUXFxwbGBgYGBwcGhwcGBwYFxgcFxoYHCggHRwlHBwcITEiJSkrLi4uHB8zODMsNygtLisBCgoKDg0OGxAQGzUkICQsLDQ0NCwsLCwsLCwsLCwsLCwsLCwsLCwsLCwsLCwsLCwsLCwsLCwsLCwsLCwsLCwsLP/AABEIAMABBgMBIgACEQEDEQH/xAAcAAADAAMBAQEAAAAAAAAAAAAEBQYCAwcAAQj/xAA7EAABAgQEAwYDBwQDAQEBAAABAhEAAwQhBRIxQQZRYRMicYGRoTKxwQcUQlLR4fAVI2LxFnKCkrIz/8QAGgEAAwEBAQEAAAAAAAAAAAAAAgMEAQUABv/EACsRAAICAgMAAQQABQUAAAAAAAECABEDIQQSMUETIlFhBTKBocEUI3HR8P/aAAwDAQACEQMRAD8A5MusJDPGhU884qOJsJMtZQsIcPdLX5MR8okzLLtyhAAlrsyiMMHS6wpRsD7xUS6wEajkW/eIuXMaPgqFJ3MNVqkbgkyhqxLXmdvGAKCrUl1old1AcqIOmmsMuHcHnEdsZEyZ+RJQcp6nnFBNlqQgmZmS5cpIYeABjCUfRMAakgjECUN63vAIr16Zy3J46DwrwDLnL7aaSZRuiWCQD1J1y8hHW8E4alIlhMqXLlp5JQB9LxK/LUN0UWZ65+aFYg+QAuAX15hjptB1VWksUlo7nxj9mtJVIUoITJnDSZLAD/8AYCyh79Y4dxHwtUUZJmpdDtnTo/8AkNQ8NXMG18z2oJS1y1zEIKiy1pSfBRCT7GP0hRTQpIYMwZo/MWHSlrmoEtKlKCkkBIJZiC5baP0ZhyywI3AtHO/iTEFf6/4hESroKkAGAcQnuTex2+sAqmH9o1zFGIPrsV6/iYZxH7WMMEiuKk/DOQJjclOUqHsD5xGuY7D9oHB9TXTpa5RlBKJeXvqUCTmJOiSGZt457ifBlbIfPTrKR+JDLB8Mt/aO3xs6NjUXupq1URSZalKCUgqUSwAuSekdG4e+y2bMSFVE0of8CLn/ANKP0ENfss4bEuUKmYkdpMulxdKNgOROvoI6dSzkjpA5eRugYLMboSFPAhAASVvoHL6eUTWO0UyltNSdbE6P+sdomVYF3vtEbxuj7xJmpVclJynkQHB9Yl+qFOzNAM41iOIkLStJuP4YZSMX7Qd3MDuP30iQKybmLLgHDkTXMz4UqJVdnsGDxblxqFsynjYRkyAGHSKUzR3nZmPebXk0E0vCaPhllSA9iSfq8X1LMlGWyEpAAICco8OXvCzEZUtEu6yFBQcAOMp3fUF4wBQP1O9iwBT9ooyIxCmm0y8sx7WBgY4geZg/GJqlHKSSGYE3sbxNUNNOmzVS0JBKS2Y2H8aEHGGJ6xr5ilBvTKGnqAouFMYIllRAcuY9T8HLZ1TFZh+QQSvh6pQlwAtg5AICvMQDYHHk0chh7MFzQhOYnkw5k7QMEFawuYSRyhPPxLMsSylSVAk35h7Q3kTwpOVcDRX0SjA4cdrlLKqqVCCezSSwvd4V4hivaI7ME5QbA6Dw3EABNwlN4x+5L/CB6/pDBlY6EYEQbO59osLnzSexTnbXvJHsSLR8jHDp1QiavLNVJTlAISAcyn6voI9AFG+KnPyHIWNDX/EVYvXqXmK9bgecDYZwnVT+8iUQg6FZyv4A3I8ooPs1wYVc5U2aHRKIAGxXrfmwb16R2ahpEAgHSG5OQUbqPZwM2W9CfnvFOCq2WCvsCpIDnIQogc2F28BFZ9l3B6VIFVOSFKVeUlVwkbKbmduQjtGITESQXD8gISYeoB2YXMJ5PJbr0B2fak3Yn2McPw8KsbCMqnCZQC0rGdJSbEAgvbKoRjLn+0emT3NolTIqjzcAiLZctMlkoDIbujkBZvKGVFijcuv7RoXSlZD/ADv8o0VGHqQHGn80MJ7OD2WaP3HM+fm3aEHEtEiZLZSQoLBQobEHT63jVNxDbaMFLUoAPu4HqHPIXgjyDevYJH5nsJ4clypYEqWhCW0SNfE6k9TDyhwsG2kfKGjmkDMrbYCC0U6wMwMaMTMexFwgwnyrw1KUl1XAcPyEK6eSTcxuqaoqIBOtoKlDKHhTsrn7RQmw2lw9GVzAlWuUAU5fAiPkysLGFk9b6wbcgKoCCaVuB1DbWbaMUVBPSNVRM+I8n+Q/aElRilmsI8uQnZnutajiZXAQox2vPZqKUlSmOVI1JNhCat4gloF1ZjyTf9hGFBiZWpyrKLMnmd/IaQzHiZms+SjDi7mhIQ8IVKU5pnZo6KVf0SDDnhoKkSmLZjMJPJmSBrF1Mky5jZy43b6xN8UplJIMlOUBweoLN6NHSyuzLudThY0x5ATNycSVoCw1gKuqyoXLmEhrPWMV1PWEUxn0CsojOZVDK6tgAPHQD3gjCyEq6m/IOdX53iZqzNnECUha8t+6CfC4hxTSZstIVMlzEjmUkB+phvXqAZzjkV8rS2ouJhJFgCX+Uaaitm1MztCwXtlF/WJ5BzKd7CzeEU+GzkS0gqbSCDE+mOGNV+6twCp4YkzCpU0hC03CnL22tr5iJldKtMwoQFLGgUBbexOghxi2KdopTG3J4QVtapBABtmTm8AXdukCzBtCY6/SQuNeR3TyGTzJiiwLDZS7leVW1ol6WsaxguWpTug+hhSNUqK2tA1LGdPkS2E6SmbyLke4v5R6IyqmTlHa2jmPQ/65+Ig8VDsn+5H+Yw+yOpSJCxv2pfzCSI6D99AuI/P/AAfj/wB1nnO/ZLsvo2im6b9D0jsmGL7dihQKSAcwuCDo0RcvG6Zv0Z8eajzEa7PLhNKrG9YfS8GJTq/np7aRLY3Qrp1srfQ7FtR4wjKj/wAxgRzKq7EwbQzHDmJeXWdyG2GVGaWkvt8rROxqeAlCiY142T6505SB0hbJmc9I9OmiMGZl8Ps2oJVUSSvM9jdm3vB9KlCdr6vCebXDOz6RtFeNY0NFkSqpsQAEaZ2Im7WHKEorNGjXVVrB4d9Z6q565s7cduXOz+Z/1DIzA2sc9/roNSpJUAQQAX3ZyD62ihTiXdZ4DY9Hu57yM5kwO7wFUVBOjdIX1GIp/N+sAjESVBtHhRS4wGWVJhCJkoBTEKBdwCDzsYksc+z+V2ndWpIOgBzJfkHLh+UUlDiRCQ0DYlVk33BB8xpF4yIiivYFEmc2xvhhUlBI7wA9PERM0tcpJsdI7/i9SnKxlpL7tcb2McU45w5MqaFywyF7cjr7xWDvrLOFm6NR+Z6nxVSjbzjGqmTlg5Uhtyf3jVh8rKAHbc+MVlIqV2aUkbu/6waopO52imrnNp4KSxEG8O4eahfe7qBqeZ5CDMdQkqUUjrb+WjbQVaUpy3sXF+cHYEMBiw3qXvDVMboQpCWu7AR84g4kKEKkhKVF1BSzdxfbSJWXjiiMotz5nl5QPVzRlckwLNS6jCqk2RBZFUyD+YHnq8b0zVKHePvCCbMD2j6KojeAKkx65lr2OlzEhxrtE7i9XnmhgwTy05N4xnNqlEW9YLwWkBGdQcA2HM7kwxPsHYyDl5TlrGnzPYcpeQZ3HLm2zwfLqVJ0MMpOHqmgqA3A9eUKqzC1JURfffRucKK9jcpxZGxrR3Uz/qCnZzHyE+QvcnlHoMYhUx+aQa6zoOAfZ5IChMW6zqlKyMo8bXPjFiF9lMVLFgnK3mkG3m8F1GGqQjOkkhOoJvCPEasrUFbgN5bRHnZwfv8AZ8op7RyvG1B0p0IYwnrppqAJRJDFwQzhrb+kJpuKS1BxMSW1Y3HiNRGWH1gzO9xpCR27bhkamONUM2UO4RzZY26ENAGC8VCU4mkBN3F8yVC1gzEHxhrj+JqmtmOiQlug0iSl0IXPKjcBmH+V9fANDimNrBGoN1Oiy8blKSFBdj0IPoQ8O8CpvvAzl+z0G2ZtfAbdbxLYbhgUBHScNQlCEoTokAekRHAqHcxWuZyMJliyZaB/5H1gDFOGJS0kp7ixum3qnQj0huJ7QLVznMOOTEE8swysgDKmoWZbXG+3QvG3EsGqlSz2SpZWRYKKgPZMUlTKBIO7/rDalVLCOvOPcdFfbRJBBnBVYRO7VMtaFpnhTqC0gy8pLBTiynPIm7u0VdNwmssVTFqP/YhI8Ei3q8XGLzUTQEqSNdRY9CORhLQ1hSohRdiz+EUPkUmviDuZ4dwmLFZfpDtWASiGKUjkTb3jXIrLQDiOKLVqS3KCD4kHk9RMX1QEpZSlTjx06PvAVXUaAneFePYoEKSEsVlzfQAakwvQueppipKlyxZSg+VPV+TdIHHwsmY9lFCNBoSnqsTdLE3jn/GVUD2STvMf0BJigxIGWLsxAIYg2O4IsRHOMfxLtJwKS4RYdTvD04+QZaceQ8VAgxpJqrxtXiZAsddYRIqLWjHtod0M+jXKtQ6dU2N9dYEk1HW4gdcwkhKXKiWAGrmDpOATLZnCjskZiPEv8nhy4iRJMvMCPqfZdSRGqoruZgleBKTkC5mTtHyOGdix3hh/xWWEv2hJ3tBrxjFZP4jYpYhpF5i5jfNAeNeIUfZFwd9N/GBPvBjGx0YvHmBG4Ste0XuA06PukqwzFObzJJjmqpxiqwLEc0oJzMyQm5/LAstDcfiyhnqWuGTwlNyPp6QgxSvBmqLHKSdNwYBmzyOSoX10/wAuQe8JLE6nSAA3c01KwG849Cyoq3V4Bo9DlxmpzMvKXsan6Bm4ha/Wz/OIPGsYyBWRKiEk3aw8zrDaeqaXJRMCSPiIYD+dYWUtLmJBYtz+o3PSOcwLUWGpxVIWDcD4HNqJhDiXLKs0xTOb6BI0cuffWOq0/A9IkMJalK5qUo/VvSBuE6fKkPqbn5CKqTMywg5ezm/Ifu5L1fAEmZoFoPNKvopxEZiHCU2jKiVdrLKic4DEPYBQ2sGf5R11dVygDFFgoL6GCLIF+0wSJFYZOCUAbuIr8PnWjn+II7GYWPd1HTpD/CsVBQkguCHETZWsg/E8gqVue8aKiaIWf1Ic4XV2KBIJ325nwiZj8CNuEVteMzRgmqKtDCGWicsv2a79G+cbJqJ6A5lLboH+UNQECoBFxjV1HXaJ2ZWDtFeMD4hi2VOt9POJKXWzQVDNcndrO5JvtFWHjtkg+TpNPiFtYxqap7xJYHUHK61uDYJflzgjEa5SASMiWToXy+LC4i5/4Y3S1a/1PBqMVKqEzFGYWJPs97+0NKbiabJlLloWAghi7crk21vE/RUaVj45imuciQw9QW84+cQYRUyEpWAVyiCoOnvMN9WU3T0jrqKXUEXAKyuUO6hXdULgddR4Qll0KlqKZaSpiQG6FoOwiiXPVnQAEg3UbJfUJTqVEat6tD+hwlcuanLnKi7hKXJJvYB4EqTuMVuupJTsNnS3dBtqxBbxALwGZpi84jo5JS6M5maKCrKzAbNEZWDMR3cqiQFcnLAFtjzgSouMDsBow/hijWtZUgXDAE6B/iY82DecX9JRTEupKQo8g7g9IA4epRLCS4CUsAnmNz4xVr4gkSUgy8wnODmfTn4wtcpBvwSscUfMisaWicVpWkp1YG+QjQvz67wgNYsywyg4sb8rOPGLLGMMl1JzKUzqcsWCgrVyBYO2kOaXBpCZaeylpHVKAf8A6JsT5wxsoiTxiD7qccr56lK70ClUdxx3h6m7q5ctOcpdSVICQpvCxhRRYUkuwSkJ+JJsOoA5waqG+Yp1KSGw3horQla1NmuE7tzJ2jbXYCZQzylZxujfyitx2mQAFyRfQgaWvo9jbaBaNctV3CuatvAcvnDDiU6ilyspsSF+/vvGmZUE2EXuI4ZTCUtcxLunuMNC7EKa/K4MTOGYaHBZ3uH8Wv6Qj6ABlLcx2FXEglkG4I8Y9FvOwoKIbKGGrO/vpHoMoZP2na6irl9moHcNazRzie0meq/UecMq3ERl3iA4hxSaakGXfKliNiTt4s3rHHs5TUHrOwcO17p1vofmIo0T+scdwHEJ0ohZSA/xId3HpYxcUfEcpYHeCTyVY/v5RzcqsjH8QxUpps+Ap9VZoXzcSSd4VYrjMqWkqUtKR1P8vE4LMaEKon47rBKVLIvmUQegCSSfYesR9LxGqQhpaSXLlzZzqQNQOkbq+pnYhMIkSpswJDDKnR9SpRLJe2vIRt/4DiIGYUq1Ja7Kl5vIZr+UdjDhQIFf38RR/UacP8RT6iaJfZpAZ1KzGws1uZ8ecdFwuiADnXnHN+BZJlTpoWhSFAIdCwyh8QuDcXjp1DUAtEHIVFyUoqF8RjKkQaMKBDiBUTILl1hAgsTY1P3TauTXGXB8moluGE0CyxqDyVzH8EcHrSZE9aJoOdCgCNRpsfQjxj9FVSi5POOM/aZhOeeZyDqlIKQkl2fvOOlvKLuFnD5OoHxBK1ElLiCVaKIH5SCza7c4YU87tUhWvecg6W/NfTW0TNJhMwqYrRK2u59hD6mwKfLlqXKWiekFyEulXkFa+RfpHYUEwWlJw5xGqhCyJecKF7MA/IxNVfEc0zMzkICipKCbA9BpAsvFxcsovYp8Oh0MJ8Rngq6DnpeCLV5NH7lQqryyUplpGUgEhOzsq3mYe0mNLCUIQlpjgpVooEcj0jnNNixTbb6RQ4FjCe1zaHKb8iTqOrxjZKFwsaWwEtMPoe2OadmMxRv3Q5J/yIIF+kfeIsCkdipEwZVZh3ks4bQqPPTa8Lk15CQX39N4V4tiXaLlpcs7qf8AEQbROMs6oxrVAQrDcJWpPemK6BI+bvG+s4fnJlBeUlLsM7BzyCgdTyUBBGD14lFyDGGL8RiZZlFJ5GzgW2aMpK3Kev4iCVXnMQolLOG3DbMfSK/AcaQhLTVsltLe0Q2KLSooWh3IKVu3xJLP5gi/SM8rpAUq20KsKaMXQPsvaritEw9ki6Q4ToCQdIha3HFJmzUg93MCPNI+sCKmJB1/m0GVvBM5cvt5cxKiUgmWQQQw5w7Gx7XJeSn2/bApuNEpcEJJ1bnzEB4RiJQ4cZXJaE8yWpJKVApI1B1jBBO28PDGc4rK5OKhZCQ6idEgFRPgIwxKnnziB2a0Acwz6ABhewu0C4PV5BkQAkn4l/iPMOdANLeMXtLLlS6cTMyFlwVIWNRuIaDejBqtyck1BSABqA1w2nSPQyp5NNUukKMpSbuD+H8t+ra+W8eg+hPkHvFszEJqxlsNi2sfcHok58xuRp47mB6iXMkKZYsdFDf9+kMMEmZr9bxwsg6pqFcpUUQILWLOP0hTV07WIhytDgEQBOBJYOSdBErVPCJlBo+y8HXWzJMh2RndatwgAkkPvsOqhD+TwtOmByyfJ/lD/hThxdNNK1lJzJZLai7lwdNBGfV6gsvohCVeD4VLkoTLlICJadAPck7k7k6w1RJL93TxjXKLC0ESKoQnF1v7j/WHUExLBUT0kzAHGih8Q8Dy6aRE1cpciYUEu1wdiOcXk+s5GJTjCVmk5xZSCCPAllA9Lv5CN5H02rrBGplRV9oaoqg20c+p8Wy/ED4iPtVxzSSrLWrMNghT/JonXHkOgLhSwxWfmDPHMuMMdyAolkOO646agfL1hfxD9pCpoMunSUA6rV8Tf4gaeJ9IkRUEg7kMfLf6R1eDxcmMl31+pjb1KLhqSgKE2anMl7pMU+KcQSUBaZKEpSsMUgAt1vv4RE0dSCBdizEbf7j6qoQnUMC7+HSOyrdRAq4vxQZiJiWdRZX0J6638IoMCo5csBTZpj3UeX+PIPyYneJ2pWkSbHvLmBuiUuST5kD1g5VSoCxvZ/KPA1ueIlRxHJlLlqXMAUr8IYMOVzp5RC1NMqSpC0hkr0DvpYh/eGVZWrMsZjc6CFdXUnIEHUHTlzjGPaEtqbEay8SUCxu0aauqT2gKdRz6wllJfeNqKcqIANzz/WJ+gE6C5yQNSnpsUcBzeNkyosSlrcmfzG8T8unmB2TmY/y8YqnLBANg/L5vAdTKTmFeRxSJRNmJKyQzhKU6F2d+jgRVo4akLllRX2TJLKJLZhs14maaQhASofEBqTy5esGKxObMYLLp5GGDqPRcX1vYgH3LKrV+sXOH4uoS0pBLh9/XXpETUKSk5gdTf6QWjFgEMCLXaEbVtQWO584sly5ktSiAJqdGFyLamI6jkFwsaJIPpeDcWqyXc3PyhWmYQCBvFOInruQ5/wCbUZ4JQLnzcsuwFyeX7x1fAeDUTUN2ZmN8RUSfZwkeQiP+z1hLLAOpRc+DD5R0nC64ywci1JfVjaJ3ynvXxJWbdSfxv7OpKFBdLMMtRDKBdQ9CXBtzaPQ8qcWCTdT9eusegv8AUfuBZkhxbLCpakk3cFPrE9hU3sS2x+cD4njQMxncPc7RiupSRa8LCErRj6lfLry3ddztzeLThfCAllLDqOv6eEcz4DSZlSbnKhLts5sn6x2jDe6BEOVafrMqO6OksYnqipadfe36Q6+/sktyiPxaY5hHIK9QFhCVVPPtGwJc6xE0nEqZbJmltgrbz5Q+lYqkh0qB6vaJt1uGDG0xELK6cgf/ANLoe4gefiAAJKwBzJty3hHW1omnXuj3gsQLMK+JjEVNGPdgpSjKTlSPn0jm/GlICkLAuk+x/eLbE54+EaRG8VVQyBG6i/kP3jp4SfqgiLEi3giUg6g3geDZCw0daGZ97SWdcyVdND4GMk1iWLhwzC38aNc4DUBowlSnlqPJQHrHp6YqSVB2/wBbRsNS41YwXSUoBzE23jTXU6Rcab+EbM9mygwyZNZRcJOh3Ph06xQf8VGXNbxNz7wZSkAXLNYcvKGEvFliXlDM+u/PeJWyXPoOPxAoGrkPXYYUFiG8BG3B5QzXvY/OKDFlmYCo2tfxialzchPsYxWns+BR9wFSww6qTlYoAYtfrvCvFJaC4IDXcgsefJjtASsQDO5/nhC6rrXu78vOGXckY0Nz7S1xdnvy+sFrxFh15xPEQVSSs2ukayxGPKTqOsJw1dUpkks9yOe3+40Y/gtRSLKJidCzjR9b+sU/D2NJpZZQnL3hclNzAeJVfa5kkFjdv06ftHh1AjXxki7krTYbMm97QczDDBeHSqZ/ecSxcWIznYDducOeBpZWkpUrupW7NckW36/KOhUmESFJJmOVD4W9bwL5a+1ZyWc3Uk5VEUlIlBLD8gCQBzLWh7R4VPWO4tBJ2Gb6p1jOmpkiYcosBp16xW4biKES8oSH2VyiAspc9osC5zjGUTJSwmakpfQnQtqxj0X9chE600BYd7hy/wDDHoL6YPhg2Z+bZinMZImkc4wVrDThykEyaXDhKXbmdAI6krUWalj9laMkyZnDZgkjnbNHX0sUiOP0temQtBbWx6Db01joWE4oFpBCgR4xx+YpDkn5hZMfUx9OLJvEziamf2g6uxIRMYtiIAcnw6nkIkq4AFmIMcqRmAfrChdWU/Cpv+qm+UenyFTlFRa8B1tCqV8QDHRiI6WPDSgGU/6U1szejGspaYoq6kkkesNpPEErKwmj1v6RELSHMYT0AaF4ceMhiTjqWUzHc5yy+8eZsn9TGrE+HJikdsouSOnyGggThygKlagPpz9IdYjLnyZZJ7yDZ/1HONx4guxLsWFANiQdRIKDeNaVQ1nJ7TupHeJDedmhrTcIg/Esk/4hh6l39oerWIrJxz2pZMInHe45Rsn1TsAAA7sOcN8R4eCCyVHoS3vyhLVUypasqgx9iOYjQwJiXwsgsiEqqhlEelSJs0dxClDmNPU2g7hvChNOdYcA2G1tzz8I6JhWGBSkhRypsLcvCFvmo0JVx+CXXsxoSBohNQlloUltSQ46aQ4RM7uaxHQx0LEuHadJHZzCtxuRr4frziL4i4fypKpNjyBsfKJX0251ky9UH/jENZVuG2ifrVvGK6omNaZZN4ox4+uzIOVzBkHVZ8STZzDOkp0/Eq/KNErD1qS7MOcEoploTqD0P0vB91uIx8bKVsqamNZSWdtYGpLb6QRPrrAHbbrCvtC7gtBVYiWYI0opNWhrwN35szLLudr2bqToIUpmKLsH8AfpDbCJSgxLgm9w3hAMOuzMycnWpUcNYeumDLUkque6SRfYkgRRTsXABYwil4TMnBC0qyEDUh3c8uXjGvEcEnpFlJUSwZinW2t4nYEkn8zmt7G+DV4WSx7w1G7dIp5NUAmJ3CuDpamBUtUz8yVFIf8AxYgt1JhhXcPzkAhE5YI0CgFfO8JOHdiZ2MyxLG0ymKlAA2vH2OdT8Hqp9SuUtRUpCczqIAyksGYNf6GPQ4YQBswqX5Mb0XBObOEIEwofNcD2N/eEuL05pwVJTlJYKGzOWI9xD1GLqlk9mbq0I6wnq5a6pQQxt8ajcgbA8t9YpB/E7FCtCJk4hmHeGjPfWPlNjs6Sf7SykbixHobQ5HC2UfCTre+kIcRw0yzpHiFOjAdX6xoni+qa6kn/AMCBJeKqXMC5qiqx8nB0GghWExhd7PGDEg2BJQCCDLKnrElFtYCqp26jmhLLVMFmMaZk87x6p0jmXrCpKEKJzrCA+pBPsLkQZPoJfaAy5suYgDMrKVPY6MpAL6e7mF9LJAUhc5J7MnVtf1hni1PKkrzhCmUl5RSodkobqTueWVw2+z4QQZIx7HtGWH1QlBMxLEg6QTjePFaAkAMS5HXV/don8HlrmnKktuX28OZilTwgqYnule11MA55Aa+se35OljZasRFg6UiaVE7W8TrFRS4mQ4lpDtdSg/gEj6xN1+FTKWbkmBjsfaH9AQlIaEuxXUr42BXPYxnR4KupOaYrMetvJgwAgHGuGpds6dBa5b2L+8O8JxpMsuA4bRvaB8ZxPti7MBygVcAe7lb8b6h6lftifD5KZKQAO6HA9X1hhLrS9rQElSSWKgAedh66AwF97KSUq2P7g+kLYH2B9MY/tlN9+I3j1bVJyE9NInBirBnEDVOIWa7mAIJ1F5QOsz/oWH1CyBUqplnL3SjMkki5IcEBxz38YFm8PLQspICkILZ03Srkx5QnmhcgnNL7qrkqAO+o5GLfDVBdPJZVi9zuxID+VopYOPnVTmcVEfLZEOwvDhMAlpS/N9o041hMmSFiZLdRSMveYjryNo+ya1cpRKPMwqx2omTVFaj73gQ4r9ztHGxP6kjjdKElxt8jzgCip86wn1hti5ZBfdh/PKBMCP8Acbn9LxRjY/TJnzn8TULm1+J0ng/ApJSErypHXeDMfo5WRQASQnlr4iFdA2Ud4g7xnUTQlJGoIvClc1OS0Ppapj3eQ8NGjHEqzR+f+4ncNnLLhLAJsVHToLanoIJrqKZl7TPmbbKb9HgGvcG5XUVWUspGsGza9S1Zl6m/nE1gtehQZKrtdCrKHluOogmtxaVLBK5iU+Yha9gZtibe2T95PMy/YKDf/qPRzyvx9UyeZkolICSkcyCQST4sPSPsUdGgfTi1eJKDp06dRDnhTFGKszbnzP7ACEmMEKUWG+o+VtYGAVL7pcbjz5w4ChYnbJ6vRnQp2KMXzDLlLga76GJXEMQQt+bfx4XnEVFLH940SKdUx2snc/pzjCbjS3wINm1ilwHAioBRs4cQFTcNqWLFV98tvT94czaudTZEqFmYECxbY8jbSCJBiseJlNsI8k0tOlDKS69hzY3zERJ8R0CR/cSkBiHGzGzw4pZsxSwVln0GvrDTF+Gu2p1kLSiYElXxBltdgP0jQL8jHKkHUgjLmT0i4ZNg768gAPeHMvDzIppgmDtUlaSiWtwkO4UrMkgpUx21jdgExKU6aAWUHZiHI84aY3WBSOyYKBGYlmd7jfUfN4A7ED6A+YJgXZo0RlGwd2fqb87+EUn/ACVaJeVKSo6Hl0Lc459SVipSykmwLHfzhtJxhPWA2JanUKBCOJCZjLvzDnS0LaKuAZ9DGFfiGYu9iCAH9TANtUmFsnYXKMPKGN+krJZSd3jMJF2ifo6shriD0Vu5I8IR1nTGaxPT0BLwFR0i5y1qJaUjKmwdSlH8KToGFybs0YV1axN35RSYZSgSEIS/5idyol3MNxr7JM7DIwW/Nn/qD0+CSy7oOlmWp/m3tBVLw9KTM76lEapKrOOvUQww+qQlwoHPsY9W1oKSVDvC6W2YgG8NXrW4GTET5PcS4VTmWUJUFMLKTp1HURKU2Md7sWCEpYIBYC2ofRybvu8b8exAJAAJzEXvZj0HP6QqpMPKu8dTv7wLGzJFUqQy+x/PrAk8lbjbo0AYhVd11kJHufAanygZWHzSWGYNpcj0hfW4au5WCTzN/eFhATZlj52C0o3FWIVZmK/xHwj6nrDDAsIMwFbkMe63MXeFM6WUlvSK3hioCZd9IsNBQB5Pls7OWJf2bQioQLyyp9CnfyGsaa6XUhJUaed/8/Nr+0WmFTDtY8+Q6RXf0yV2AmCY8zdJiYMpOpLU55hEgKlyDsZbn/sbq94q5eJf2OxyAjXT6wrxVQkKzBsq/i5A8+j7wOcUTol1H/EE+raQsn7tTAdRRj2BibMShIAKjry5n5w94c4WpwpihIZ+8q5LdYV02JH7ygLSpNlAEpID2s/NninTOGUAWhnizB7BMSwKkUplS0htCLH1TdukejGfLzHWPQAdoWpy6hp+1m5XZi5PgdB1ion4SiaQVKVmOpLEkizH5ekI64BEwqSG7zEh2LfUH5wxFeVotZiwP1iqxO4NHcwxHBZQJA2G2x6fpGWFpSiWU/EwIB68x4mAcQqzYO6ubeGvV42U0tUtgsi/Lbcx4wk69pT02JqElCcrCFPEOJOnLYuq+hLi79C8Czp7MXuIBp6RVSsgOEp+I+J0HX9IHcpZ7XqITJqCsC7HpBgWopYru1iTpaH2FcMyVuEoWtg5XmI05taJ/jHh9VMr+3MzpYFQCgogHcKTYp25iCo+xDIVES02IZJhYuHt8z7wbWYu40bo/wDNyY2UmESFID5gptv0hFiGHlBOpA0PSPCLbsB5cwmqK1FQtGS86d26xrp5zbRsmzs3hygiIlW1ozQUKIzMSHZ+ut4ZUFJmISNT7+EaKeWWCbs7+sUMqSEAFI84U7S7i4B/MfTN/wDxCZlBS7nYDz26QrqsMmIsSx06vFFQ45OSCztz9reUKsRqFEkqJJN4WSPZaEPkn5lNY51hIduaj4DlFXgmJZ5QAPeSGUN7WfwMCU+AoOVc4FSj+G7J3Gbmem0MZ+FCWxMsJtZhlIGzEaQTeRODGyZSfg/3m0VPeexMLcaxEh07bXj7iEybKS6AF9FC48xEpWYguae/6AMBGJj7CN5XOGLVb+PxM59XmNy5tFzTgPYM2g5ixeOcZCDoYtKFZ7pJ1AA9LQWQdfJFw8hyk9viUhqgGLDQ6/SEOIzWLgudP5zj1QqZm0LCB6l9wQIV2JnSKLE0+i7QpG4KvdmHq8fTQz5IJ7NWTn+2sN8ECc5UQX2izrZSDKtckcoYuTVT5fnH/eaoLgau6CLpUAQehhumW+i4nOG8KqW1SmWT3QoEnyb8PjD2fhdQBYoPqmJzi3JOxguL0/bKEo/iLW2TfN7PD/CMNkoSEBISkBh+/wCsR1HXqRWCVNSpKihWV9Dp8J3sD6RQ9s+p/n1hllRFjZ3N+KyJQKk2KT6PzB1ESX9ZXKnLkKlrWUGyk5SCCAQ7kXihqQG1tzMeweShbrbUu/QMB7AQSEt7MagZLYni1UG7OTkHNbEnozsPUx6L/EqaSUpDAnr+0egia8qMA1P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4106" name="AutoShape 10" descr="data:image/jpeg;base64,/9j/4AAQSkZJRgABAQAAAQABAAD/2wCEAAkGBxQTEhUUExQVFhUXFxwbGBgYGBwcGhwcGBwYFxgcFxoYHCggHRwlHBwcITEiJSkrLi4uHB8zODMsNygtLisBCgoKDg0OGxAQGzUkICQsLDQ0NCwsLCwsLCwsLCwsLCwsLCwsLCwsLCwsLCwsLCwsLCwsLCwsLCwsLCwsLCwsLP/AABEIAMABBgMBIgACEQEDEQH/xAAcAAADAAMBAQEAAAAAAAAAAAAEBQYCAwcAAQj/xAA7EAABAgQEAwYDBwQDAQEBAAABAhEAAwQhBRIxQQZRYRMicYGRoTKxwQcUQlLR4fAVI2LxFnKCkrIz/8QAGgEAAwEBAQEAAAAAAAAAAAAAAgMEAQUABv/EACsRAAICAgMAAQQABQUAAAAAAAECABEDIQQSMUETIlFhBTKBocEUI3HR8P/aAAwDAQACEQMRAD8A5MusJDPGhU884qOJsJMtZQsIcPdLX5MR8okzLLtyhAAlrsyiMMHS6wpRsD7xUS6wEajkW/eIuXMaPgqFJ3MNVqkbgkyhqxLXmdvGAKCrUl1old1AcqIOmmsMuHcHnEdsZEyZ+RJQcp6nnFBNlqQgmZmS5cpIYeABjCUfRMAakgjECUN63vAIr16Zy3J46DwrwDLnL7aaSZRuiWCQD1J1y8hHW8E4alIlhMqXLlp5JQB9LxK/LUN0UWZ65+aFYg+QAuAX15hjptB1VWksUlo7nxj9mtJVIUoITJnDSZLAD/8AYCyh79Y4dxHwtUUZJmpdDtnTo/8AkNQ8NXMG18z2oJS1y1zEIKiy1pSfBRCT7GP0hRTQpIYMwZo/MWHSlrmoEtKlKCkkBIJZiC5baP0ZhyywI3AtHO/iTEFf6/4hESroKkAGAcQnuTex2+sAqmH9o1zFGIPrsV6/iYZxH7WMMEiuKk/DOQJjclOUqHsD5xGuY7D9oHB9TXTpa5RlBKJeXvqUCTmJOiSGZt457ifBlbIfPTrKR+JDLB8Mt/aO3xs6NjUXupq1URSZalKCUgqUSwAuSekdG4e+y2bMSFVE0of8CLn/ANKP0ENfss4bEuUKmYkdpMulxdKNgOROvoI6dSzkjpA5eRugYLMboSFPAhAASVvoHL6eUTWO0UyltNSdbE6P+sdomVYF3vtEbxuj7xJmpVclJynkQHB9Yl+qFOzNAM41iOIkLStJuP4YZSMX7Qd3MDuP30iQKybmLLgHDkTXMz4UqJVdnsGDxblxqFsynjYRkyAGHSKUzR3nZmPebXk0E0vCaPhllSA9iSfq8X1LMlGWyEpAAICco8OXvCzEZUtEu6yFBQcAOMp3fUF4wBQP1O9iwBT9ooyIxCmm0y8sx7WBgY4geZg/GJqlHKSSGYE3sbxNUNNOmzVS0JBKS2Y2H8aEHGGJ6xr5ilBvTKGnqAouFMYIllRAcuY9T8HLZ1TFZh+QQSvh6pQlwAtg5AICvMQDYHHk0chh7MFzQhOYnkw5k7QMEFawuYSRyhPPxLMsSylSVAk35h7Q3kTwpOVcDRX0SjA4cdrlLKqqVCCezSSwvd4V4hivaI7ME5QbA6Dw3EABNwlN4x+5L/CB6/pDBlY6EYEQbO59osLnzSexTnbXvJHsSLR8jHDp1QiavLNVJTlAISAcyn6voI9AFG+KnPyHIWNDX/EVYvXqXmK9bgecDYZwnVT+8iUQg6FZyv4A3I8ooPs1wYVc5U2aHRKIAGxXrfmwb16R2ahpEAgHSG5OQUbqPZwM2W9CfnvFOCq2WCvsCpIDnIQogc2F28BFZ9l3B6VIFVOSFKVeUlVwkbKbmduQjtGITESQXD8gISYeoB2YXMJ5PJbr0B2fak3Yn2McPw8KsbCMqnCZQC0rGdJSbEAgvbKoRjLn+0emT3NolTIqjzcAiLZctMlkoDIbujkBZvKGVFijcuv7RoXSlZD/ADv8o0VGHqQHGn80MJ7OD2WaP3HM+fm3aEHEtEiZLZSQoLBQobEHT63jVNxDbaMFLUoAPu4HqHPIXgjyDevYJH5nsJ4clypYEqWhCW0SNfE6k9TDyhwsG2kfKGjmkDMrbYCC0U6wMwMaMTMexFwgwnyrw1KUl1XAcPyEK6eSTcxuqaoqIBOtoKlDKHhTsrn7RQmw2lw9GVzAlWuUAU5fAiPkysLGFk9b6wbcgKoCCaVuB1DbWbaMUVBPSNVRM+I8n+Q/aElRilmsI8uQnZnutajiZXAQox2vPZqKUlSmOVI1JNhCat4gloF1ZjyTf9hGFBiZWpyrKLMnmd/IaQzHiZms+SjDi7mhIQ8IVKU5pnZo6KVf0SDDnhoKkSmLZjMJPJmSBrF1Mky5jZy43b6xN8UplJIMlOUBweoLN6NHSyuzLudThY0x5ATNycSVoCw1gKuqyoXLmEhrPWMV1PWEUxn0CsojOZVDK6tgAPHQD3gjCyEq6m/IOdX53iZqzNnECUha8t+6CfC4hxTSZstIVMlzEjmUkB+phvXqAZzjkV8rS2ouJhJFgCX+Uaaitm1MztCwXtlF/WJ5BzKd7CzeEU+GzkS0gqbSCDE+mOGNV+6twCp4YkzCpU0hC03CnL22tr5iJldKtMwoQFLGgUBbexOghxi2KdopTG3J4QVtapBABtmTm8AXdukCzBtCY6/SQuNeR3TyGTzJiiwLDZS7leVW1ol6WsaxguWpTug+hhSNUqK2tA1LGdPkS2E6SmbyLke4v5R6IyqmTlHa2jmPQ/65+Ig8VDsn+5H+Yw+yOpSJCxv2pfzCSI6D99AuI/P/AAfj/wB1nnO/ZLsvo2im6b9D0jsmGL7dihQKSAcwuCDo0RcvG6Zv0Z8eajzEa7PLhNKrG9YfS8GJTq/np7aRLY3Qrp1srfQ7FtR4wjKj/wAxgRzKq7EwbQzHDmJeXWdyG2GVGaWkvt8rROxqeAlCiY142T6505SB0hbJmc9I9OmiMGZl8Ps2oJVUSSvM9jdm3vB9KlCdr6vCebXDOz6RtFeNY0NFkSqpsQAEaZ2Im7WHKEorNGjXVVrB4d9Z6q565s7cduXOz+Z/1DIzA2sc9/roNSpJUAQQAX3ZyD62ihTiXdZ4DY9Hu57yM5kwO7wFUVBOjdIX1GIp/N+sAjESVBtHhRS4wGWVJhCJkoBTEKBdwCDzsYksc+z+V2ndWpIOgBzJfkHLh+UUlDiRCQ0DYlVk33BB8xpF4yIiivYFEmc2xvhhUlBI7wA9PERM0tcpJsdI7/i9SnKxlpL7tcb2McU45w5MqaFywyF7cjr7xWDvrLOFm6NR+Z6nxVSjbzjGqmTlg5Uhtyf3jVh8rKAHbc+MVlIqV2aUkbu/6waopO52imrnNp4KSxEG8O4eahfe7qBqeZ5CDMdQkqUUjrb+WjbQVaUpy3sXF+cHYEMBiw3qXvDVMboQpCWu7AR84g4kKEKkhKVF1BSzdxfbSJWXjiiMotz5nl5QPVzRlckwLNS6jCqk2RBZFUyD+YHnq8b0zVKHePvCCbMD2j6KojeAKkx65lr2OlzEhxrtE7i9XnmhgwTy05N4xnNqlEW9YLwWkBGdQcA2HM7kwxPsHYyDl5TlrGnzPYcpeQZ3HLm2zwfLqVJ0MMpOHqmgqA3A9eUKqzC1JURfffRucKK9jcpxZGxrR3Uz/qCnZzHyE+QvcnlHoMYhUx+aQa6zoOAfZ5IChMW6zqlKyMo8bXPjFiF9lMVLFgnK3mkG3m8F1GGqQjOkkhOoJvCPEasrUFbgN5bRHnZwfv8AZ8op7RyvG1B0p0IYwnrppqAJRJDFwQzhrb+kJpuKS1BxMSW1Y3HiNRGWH1gzO9xpCR27bhkamONUM2UO4RzZY26ENAGC8VCU4mkBN3F8yVC1gzEHxhrj+JqmtmOiQlug0iSl0IXPKjcBmH+V9fANDimNrBGoN1Oiy8blKSFBdj0IPoQ8O8CpvvAzl+z0G2ZtfAbdbxLYbhgUBHScNQlCEoTokAekRHAqHcxWuZyMJliyZaB/5H1gDFOGJS0kp7ixum3qnQj0huJ7QLVznMOOTEE8swysgDKmoWZbXG+3QvG3EsGqlSz2SpZWRYKKgPZMUlTKBIO7/rDalVLCOvOPcdFfbRJBBnBVYRO7VMtaFpnhTqC0gy8pLBTiynPIm7u0VdNwmssVTFqP/YhI8Ei3q8XGLzUTQEqSNdRY9CORhLQ1hSohRdiz+EUPkUmviDuZ4dwmLFZfpDtWASiGKUjkTb3jXIrLQDiOKLVqS3KCD4kHk9RMX1QEpZSlTjx06PvAVXUaAneFePYoEKSEsVlzfQAakwvQueppipKlyxZSg+VPV+TdIHHwsmY9lFCNBoSnqsTdLE3jn/GVUD2STvMf0BJigxIGWLsxAIYg2O4IsRHOMfxLtJwKS4RYdTvD04+QZaceQ8VAgxpJqrxtXiZAsddYRIqLWjHtod0M+jXKtQ6dU2N9dYEk1HW4gdcwkhKXKiWAGrmDpOATLZnCjskZiPEv8nhy4iRJMvMCPqfZdSRGqoruZgleBKTkC5mTtHyOGdix3hh/xWWEv2hJ3tBrxjFZP4jYpYhpF5i5jfNAeNeIUfZFwd9N/GBPvBjGx0YvHmBG4Ste0XuA06PukqwzFObzJJjmqpxiqwLEc0oJzMyQm5/LAstDcfiyhnqWuGTwlNyPp6QgxSvBmqLHKSdNwYBmzyOSoX10/wAuQe8JLE6nSAA3c01KwG849Cyoq3V4Bo9DlxmpzMvKXsan6Bm4ha/Wz/OIPGsYyBWRKiEk3aw8zrDaeqaXJRMCSPiIYD+dYWUtLmJBYtz+o3PSOcwLUWGpxVIWDcD4HNqJhDiXLKs0xTOb6BI0cuffWOq0/A9IkMJalK5qUo/VvSBuE6fKkPqbn5CKqTMywg5ezm/Ifu5L1fAEmZoFoPNKvopxEZiHCU2jKiVdrLKic4DEPYBQ2sGf5R11dVygDFFgoL6GCLIF+0wSJFYZOCUAbuIr8PnWjn+II7GYWPd1HTpD/CsVBQkguCHETZWsg/E8gqVue8aKiaIWf1Ic4XV2KBIJ325nwiZj8CNuEVteMzRgmqKtDCGWicsv2a79G+cbJqJ6A5lLboH+UNQECoBFxjV1HXaJ2ZWDtFeMD4hi2VOt9POJKXWzQVDNcndrO5JvtFWHjtkg+TpNPiFtYxqap7xJYHUHK61uDYJflzgjEa5SASMiWToXy+LC4i5/4Y3S1a/1PBqMVKqEzFGYWJPs97+0NKbiabJlLloWAghi7crk21vE/RUaVj45imuciQw9QW84+cQYRUyEpWAVyiCoOnvMN9WU3T0jrqKXUEXAKyuUO6hXdULgddR4Qll0KlqKZaSpiQG6FoOwiiXPVnQAEg3UbJfUJTqVEat6tD+hwlcuanLnKi7hKXJJvYB4EqTuMVuupJTsNnS3dBtqxBbxALwGZpi84jo5JS6M5maKCrKzAbNEZWDMR3cqiQFcnLAFtjzgSouMDsBow/hijWtZUgXDAE6B/iY82DecX9JRTEupKQo8g7g9IA4epRLCS4CUsAnmNz4xVr4gkSUgy8wnODmfTn4wtcpBvwSscUfMisaWicVpWkp1YG+QjQvz67wgNYsywyg4sb8rOPGLLGMMl1JzKUzqcsWCgrVyBYO2kOaXBpCZaeylpHVKAf8A6JsT5wxsoiTxiD7qccr56lK70ClUdxx3h6m7q5ctOcpdSVICQpvCxhRRYUkuwSkJ+JJsOoA5waqG+Yp1KSGw3horQla1NmuE7tzJ2jbXYCZQzylZxujfyitx2mQAFyRfQgaWvo9jbaBaNctV3CuatvAcvnDDiU6ilyspsSF+/vvGmZUE2EXuI4ZTCUtcxLunuMNC7EKa/K4MTOGYaHBZ3uH8Wv6Qj6ABlLcx2FXEglkG4I8Y9FvOwoKIbKGGrO/vpHoMoZP2na6irl9moHcNazRzie0meq/UecMq3ERl3iA4hxSaakGXfKliNiTt4s3rHHs5TUHrOwcO17p1vofmIo0T+scdwHEJ0ohZSA/xId3HpYxcUfEcpYHeCTyVY/v5RzcqsjH8QxUpps+Ap9VZoXzcSSd4VYrjMqWkqUtKR1P8vE4LMaEKon47rBKVLIvmUQegCSSfYesR9LxGqQhpaSXLlzZzqQNQOkbq+pnYhMIkSpswJDDKnR9SpRLJe2vIRt/4DiIGYUq1Ja7Kl5vIZr+UdjDhQIFf38RR/UacP8RT6iaJfZpAZ1KzGws1uZ8ecdFwuiADnXnHN+BZJlTpoWhSFAIdCwyh8QuDcXjp1DUAtEHIVFyUoqF8RjKkQaMKBDiBUTILl1hAgsTY1P3TauTXGXB8moluGE0CyxqDyVzH8EcHrSZE9aJoOdCgCNRpsfQjxj9FVSi5POOM/aZhOeeZyDqlIKQkl2fvOOlvKLuFnD5OoHxBK1ElLiCVaKIH5SCza7c4YU87tUhWvecg6W/NfTW0TNJhMwqYrRK2u59hD6mwKfLlqXKWiekFyEulXkFa+RfpHYUEwWlJw5xGqhCyJecKF7MA/IxNVfEc0zMzkICipKCbA9BpAsvFxcsovYp8Oh0MJ8Rngq6DnpeCLV5NH7lQqryyUplpGUgEhOzsq3mYe0mNLCUIQlpjgpVooEcj0jnNNixTbb6RQ4FjCe1zaHKb8iTqOrxjZKFwsaWwEtMPoe2OadmMxRv3Q5J/yIIF+kfeIsCkdipEwZVZh3ks4bQqPPTa8Lk15CQX39N4V4tiXaLlpcs7qf8AEQbROMs6oxrVAQrDcJWpPemK6BI+bvG+s4fnJlBeUlLsM7BzyCgdTyUBBGD14lFyDGGL8RiZZlFJ5GzgW2aMpK3Kev4iCVXnMQolLOG3DbMfSK/AcaQhLTVsltLe0Q2KLSooWh3IKVu3xJLP5gi/SM8rpAUq20KsKaMXQPsvaritEw9ki6Q4ToCQdIha3HFJmzUg93MCPNI+sCKmJB1/m0GVvBM5cvt5cxKiUgmWQQQw5w7Gx7XJeSn2/bApuNEpcEJJ1bnzEB4RiJQ4cZXJaE8yWpJKVApI1B1jBBO28PDGc4rK5OKhZCQ6idEgFRPgIwxKnnziB2a0Acwz6ABhewu0C4PV5BkQAkn4l/iPMOdANLeMXtLLlS6cTMyFlwVIWNRuIaDejBqtyck1BSABqA1w2nSPQyp5NNUukKMpSbuD+H8t+ra+W8eg+hPkHvFszEJqxlsNi2sfcHok58xuRp47mB6iXMkKZYsdFDf9+kMMEmZr9bxwsg6pqFcpUUQILWLOP0hTV07WIhytDgEQBOBJYOSdBErVPCJlBo+y8HXWzJMh2RndatwgAkkPvsOqhD+TwtOmByyfJ/lD/hThxdNNK1lJzJZLai7lwdNBGfV6gsvohCVeD4VLkoTLlICJadAPck7k7k6w1RJL93TxjXKLC0ESKoQnF1v7j/WHUExLBUT0kzAHGih8Q8Dy6aRE1cpciYUEu1wdiOcXk+s5GJTjCVmk5xZSCCPAllA9Lv5CN5H02rrBGplRV9oaoqg20c+p8Wy/ED4iPtVxzSSrLWrMNghT/JonXHkOgLhSwxWfmDPHMuMMdyAolkOO646agfL1hfxD9pCpoMunSUA6rV8Tf4gaeJ9IkRUEg7kMfLf6R1eDxcmMl31+pjb1KLhqSgKE2anMl7pMU+KcQSUBaZKEpSsMUgAt1vv4RE0dSCBdizEbf7j6qoQnUMC7+HSOyrdRAq4vxQZiJiWdRZX0J6638IoMCo5csBTZpj3UeX+PIPyYneJ2pWkSbHvLmBuiUuST5kD1g5VSoCxvZ/KPA1ueIlRxHJlLlqXMAUr8IYMOVzp5RC1NMqSpC0hkr0DvpYh/eGVZWrMsZjc6CFdXUnIEHUHTlzjGPaEtqbEay8SUCxu0aauqT2gKdRz6wllJfeNqKcqIANzz/WJ+gE6C5yQNSnpsUcBzeNkyosSlrcmfzG8T8unmB2TmY/y8YqnLBANg/L5vAdTKTmFeRxSJRNmJKyQzhKU6F2d+jgRVo4akLllRX2TJLKJLZhs14maaQhASofEBqTy5esGKxObMYLLp5GGDqPRcX1vYgH3LKrV+sXOH4uoS0pBLh9/XXpETUKSk5gdTf6QWjFgEMCLXaEbVtQWO584sly5ktSiAJqdGFyLamI6jkFwsaJIPpeDcWqyXc3PyhWmYQCBvFOInruQ5/wCbUZ4JQLnzcsuwFyeX7x1fAeDUTUN2ZmN8RUSfZwkeQiP+z1hLLAOpRc+DD5R0nC64ywci1JfVjaJ3ynvXxJWbdSfxv7OpKFBdLMMtRDKBdQ9CXBtzaPQ8qcWCTdT9eusegv8AUfuBZkhxbLCpakk3cFPrE9hU3sS2x+cD4njQMxncPc7RiupSRa8LCErRj6lfLry3ddztzeLThfCAllLDqOv6eEcz4DSZlSbnKhLts5sn6x2jDe6BEOVafrMqO6OksYnqipadfe36Q6+/sktyiPxaY5hHIK9QFhCVVPPtGwJc6xE0nEqZbJmltgrbz5Q+lYqkh0qB6vaJt1uGDG0xELK6cgf/ANLoe4gefiAAJKwBzJty3hHW1omnXuj3gsQLMK+JjEVNGPdgpSjKTlSPn0jm/GlICkLAuk+x/eLbE54+EaRG8VVQyBG6i/kP3jp4SfqgiLEi3giUg6g3geDZCw0daGZ97SWdcyVdND4GMk1iWLhwzC38aNc4DUBowlSnlqPJQHrHp6YqSVB2/wBbRsNS41YwXSUoBzE23jTXU6Rcab+EbM9mygwyZNZRcJOh3Ph06xQf8VGXNbxNz7wZSkAXLNYcvKGEvFliXlDM+u/PeJWyXPoOPxAoGrkPXYYUFiG8BG3B5QzXvY/OKDFlmYCo2tfxialzchPsYxWns+BR9wFSww6qTlYoAYtfrvCvFJaC4IDXcgsefJjtASsQDO5/nhC6rrXu78vOGXckY0Nz7S1xdnvy+sFrxFh15xPEQVSSs2ukayxGPKTqOsJw1dUpkks9yOe3+40Y/gtRSLKJidCzjR9b+sU/D2NJpZZQnL3hclNzAeJVfa5kkFjdv06ftHh1AjXxki7krTYbMm97QczDDBeHSqZ/ecSxcWIznYDducOeBpZWkpUrupW7NckW36/KOhUmESFJJmOVD4W9bwL5a+1ZyWc3Uk5VEUlIlBLD8gCQBzLWh7R4VPWO4tBJ2Gb6p1jOmpkiYcosBp16xW4biKES8oSH2VyiAspc9osC5zjGUTJSwmakpfQnQtqxj0X9chE600BYd7hy/wDDHoL6YPhg2Z+bZinMZImkc4wVrDThykEyaXDhKXbmdAI6krUWalj9laMkyZnDZgkjnbNHX0sUiOP0temQtBbWx6Db01joWE4oFpBCgR4xx+YpDkn5hZMfUx9OLJvEziamf2g6uxIRMYtiIAcnw6nkIkq4AFmIMcqRmAfrChdWU/Cpv+qm+UenyFTlFRa8B1tCqV8QDHRiI6WPDSgGU/6U1szejGspaYoq6kkkesNpPEErKwmj1v6RELSHMYT0AaF4ceMhiTjqWUzHc5yy+8eZsn9TGrE+HJikdsouSOnyGggThygKlagPpz9IdYjLnyZZJ7yDZ/1HONx4guxLsWFANiQdRIKDeNaVQ1nJ7TupHeJDedmhrTcIg/Esk/4hh6l39oerWIrJxz2pZMInHe45Rsn1TsAAA7sOcN8R4eCCyVHoS3vyhLVUypasqgx9iOYjQwJiXwsgsiEqqhlEelSJs0dxClDmNPU2g7hvChNOdYcA2G1tzz8I6JhWGBSkhRypsLcvCFvmo0JVx+CXXsxoSBohNQlloUltSQ46aQ4RM7uaxHQx0LEuHadJHZzCtxuRr4frziL4i4fypKpNjyBsfKJX0251ky9UH/jENZVuG2ifrVvGK6omNaZZN4ox4+uzIOVzBkHVZ8STZzDOkp0/Eq/KNErD1qS7MOcEoploTqD0P0vB91uIx8bKVsqamNZSWdtYGpLb6QRPrrAHbbrCvtC7gtBVYiWYI0opNWhrwN35szLLudr2bqToIUpmKLsH8AfpDbCJSgxLgm9w3hAMOuzMycnWpUcNYeumDLUkque6SRfYkgRRTsXABYwil4TMnBC0qyEDUh3c8uXjGvEcEnpFlJUSwZinW2t4nYEkn8zmt7G+DV4WSx7w1G7dIp5NUAmJ3CuDpamBUtUz8yVFIf8AxYgt1JhhXcPzkAhE5YI0CgFfO8JOHdiZ2MyxLG0ymKlAA2vH2OdT8Hqp9SuUtRUpCczqIAyksGYNf6GPQ4YQBswqX5Mb0XBObOEIEwofNcD2N/eEuL05pwVJTlJYKGzOWI9xD1GLqlk9mbq0I6wnq5a6pQQxt8ajcgbA8t9YpB/E7FCtCJk4hmHeGjPfWPlNjs6Sf7SykbixHobQ5HC2UfCTre+kIcRw0yzpHiFOjAdX6xoni+qa6kn/AMCBJeKqXMC5qiqx8nB0GghWExhd7PGDEg2BJQCCDLKnrElFtYCqp26jmhLLVMFmMaZk87x6p0jmXrCpKEKJzrCA+pBPsLkQZPoJfaAy5suYgDMrKVPY6MpAL6e7mF9LJAUhc5J7MnVtf1hni1PKkrzhCmUl5RSodkobqTueWVw2+z4QQZIx7HtGWH1QlBMxLEg6QTjePFaAkAMS5HXV/don8HlrmnKktuX28OZilTwgqYnule11MA55Aa+se35OljZasRFg6UiaVE7W8TrFRS4mQ4lpDtdSg/gEj6xN1+FTKWbkmBjsfaH9AQlIaEuxXUr42BXPYxnR4KupOaYrMetvJgwAgHGuGpds6dBa5b2L+8O8JxpMsuA4bRvaB8ZxPti7MBygVcAe7lb8b6h6lftifD5KZKQAO6HA9X1hhLrS9rQElSSWKgAedh66AwF97KSUq2P7g+kLYH2B9MY/tlN9+I3j1bVJyE9NInBirBnEDVOIWa7mAIJ1F5QOsz/oWH1CyBUqplnL3SjMkki5IcEBxz38YFm8PLQspICkILZ03Srkx5QnmhcgnNL7qrkqAO+o5GLfDVBdPJZVi9zuxID+VopYOPnVTmcVEfLZEOwvDhMAlpS/N9o041hMmSFiZLdRSMveYjryNo+ya1cpRKPMwqx2omTVFaj73gQ4r9ztHGxP6kjjdKElxt8jzgCip86wn1hti5ZBfdh/PKBMCP8Acbn9LxRjY/TJnzn8TULm1+J0ng/ApJSErypHXeDMfo5WRQASQnlr4iFdA2Ud4g7xnUTQlJGoIvClc1OS0Ppapj3eQ8NGjHEqzR+f+4ncNnLLhLAJsVHToLanoIJrqKZl7TPmbbKb9HgGvcG5XUVWUspGsGza9S1Zl6m/nE1gtehQZKrtdCrKHluOogmtxaVLBK5iU+Yha9gZtibe2T95PMy/YKDf/qPRzyvx9UyeZkolICSkcyCQST4sPSPsUdGgfTi1eJKDp06dRDnhTFGKszbnzP7ACEmMEKUWG+o+VtYGAVL7pcbjz5w4ChYnbJ6vRnQp2KMXzDLlLga76GJXEMQQt+bfx4XnEVFLH940SKdUx2snc/pzjCbjS3wINm1ilwHAioBRs4cQFTcNqWLFV98tvT94czaudTZEqFmYECxbY8jbSCJBiseJlNsI8k0tOlDKS69hzY3zERJ8R0CR/cSkBiHGzGzw4pZsxSwVln0GvrDTF+Gu2p1kLSiYElXxBltdgP0jQL8jHKkHUgjLmT0i4ZNg768gAPeHMvDzIppgmDtUlaSiWtwkO4UrMkgpUx21jdgExKU6aAWUHZiHI84aY3WBSOyYKBGYlmd7jfUfN4A7ED6A+YJgXZo0RlGwd2fqb87+EUn/ACVaJeVKSo6Hl0Lc459SVipSykmwLHfzhtJxhPWA2JanUKBCOJCZjLvzDnS0LaKuAZ9DGFfiGYu9iCAH9TANtUmFsnYXKMPKGN+krJZSd3jMJF2ifo6shriD0Vu5I8IR1nTGaxPT0BLwFR0i5y1qJaUjKmwdSlH8KToGFybs0YV1axN35RSYZSgSEIS/5idyol3MNxr7JM7DIwW/Nn/qD0+CSy7oOlmWp/m3tBVLw9KTM76lEapKrOOvUQww+qQlwoHPsY9W1oKSVDvC6W2YgG8NXrW4GTET5PcS4VTmWUJUFMLKTp1HURKU2Md7sWCEpYIBYC2ofRybvu8b8exAJAAJzEXvZj0HP6QqpMPKu8dTv7wLGzJFUqQy+x/PrAk8lbjbo0AYhVd11kJHufAanygZWHzSWGYNpcj0hfW4au5WCTzN/eFhATZlj52C0o3FWIVZmK/xHwj6nrDDAsIMwFbkMe63MXeFM6WUlvSK3hioCZd9IsNBQB5Pls7OWJf2bQioQLyyp9CnfyGsaa6XUhJUaed/8/Nr+0WmFTDtY8+Q6RXf0yV2AmCY8zdJiYMpOpLU55hEgKlyDsZbn/sbq94q5eJf2OxyAjXT6wrxVQkKzBsq/i5A8+j7wOcUTol1H/EE+raQsn7tTAdRRj2BibMShIAKjry5n5w94c4WpwpihIZ+8q5LdYV02JH7ygLSpNlAEpID2s/NninTOGUAWhnizB7BMSwKkUplS0htCLH1TdukejGfLzHWPQAdoWpy6hp+1m5XZi5PgdB1ion4SiaQVKVmOpLEkizH5ekI64BEwqSG7zEh2LfUH5wxFeVotZiwP1iqxO4NHcwxHBZQJA2G2x6fpGWFpSiWU/EwIB68x4mAcQqzYO6ubeGvV42U0tUtgsi/Lbcx4wk69pT02JqElCcrCFPEOJOnLYuq+hLi79C8Czp7MXuIBp6RVSsgOEp+I+J0HX9IHcpZ7XqITJqCsC7HpBgWopYru1iTpaH2FcMyVuEoWtg5XmI05taJ/jHh9VMr+3MzpYFQCgogHcKTYp25iCo+xDIVES02IZJhYuHt8z7wbWYu40bo/wDNyY2UmESFID5gptv0hFiGHlBOpA0PSPCLbsB5cwmqK1FQtGS86d26xrp5zbRsmzs3hygiIlW1ozQUKIzMSHZ+ut4ZUFJmISNT7+EaKeWWCbs7+sUMqSEAFI84U7S7i4B/MfTN/wDxCZlBS7nYDz26QrqsMmIsSx06vFFQ45OSCztz9reUKsRqFEkqJJN4WSPZaEPkn5lNY51hIduaj4DlFXgmJZ5QAPeSGUN7WfwMCU+AoOVc4FSj+G7J3Gbmem0MZ+FCWxMsJtZhlIGzEaQTeRODGyZSfg/3m0VPeexMLcaxEh07bXj7iEybKS6AF9FC48xEpWYguae/6AMBGJj7CN5XOGLVb+PxM59XmNy5tFzTgPYM2g5ixeOcZCDoYtKFZ7pJ1AA9LQWQdfJFw8hyk9viUhqgGLDQ6/SEOIzWLgudP5zj1QqZm0LCB6l9wQIV2JnSKLE0+i7QpG4KvdmHq8fTQz5IJ7NWTn+2sN8ECc5UQX2izrZSDKtckcoYuTVT5fnH/eaoLgau6CLpUAQehhumW+i4nOG8KqW1SmWT3QoEnyb8PjD2fhdQBYoPqmJzi3JOxguL0/bKEo/iLW2TfN7PD/CMNkoSEBISkBh+/wCsR1HXqRWCVNSpKihWV9Dp8J3sD6RQ9s+p/n1hllRFjZ3N+KyJQKk2KT6PzB1ESX9ZXKnLkKlrWUGyk5SCCAQ7kXihqQG1tzMeweShbrbUu/QMB7AQSEt7MagZLYni1UG7OTkHNbEnozsPUx6L/EqaSUpDAnr+0egia8qMA1P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4108" name="AutoShape 12" descr="data:image/jpeg;base64,/9j/4AAQSkZJRgABAQAAAQABAAD/2wCEAAkGBxQTEhUUExQVFhUXFxwbGBgYGBwcGhwcGBwYFxgcFxoYHCggHRwlHBwcITEiJSkrLi4uHB8zODMsNygtLisBCgoKDg0OGxAQGzUkICQsLDQ0NCwsLCwsLCwsLCwsLCwsLCwsLCwsLCwsLCwsLCwsLCwsLCwsLCwsLCwsLCwsLP/AABEIAMABBgMBIgACEQEDEQH/xAAcAAADAAMBAQEAAAAAAAAAAAAEBQYCAwcAAQj/xAA7EAABAgQEAwYDBwQDAQEBAAABAhEAAwQhBRIxQQZRYRMicYGRoTKxwQcUQlLR4fAVI2LxFnKCkrIz/8QAGgEAAwEBAQEAAAAAAAAAAAAAAgMEAQUABv/EACsRAAICAgMAAQQABQUAAAAAAAECABEDIQQSMUETIlFhBTKBocEUI3HR8P/aAAwDAQACEQMRAD8A5MusJDPGhU884qOJsJMtZQsIcPdLX5MR8okzLLtyhAAlrsyiMMHS6wpRsD7xUS6wEajkW/eIuXMaPgqFJ3MNVqkbgkyhqxLXmdvGAKCrUl1old1AcqIOmmsMuHcHnEdsZEyZ+RJQcp6nnFBNlqQgmZmS5cpIYeABjCUfRMAakgjECUN63vAIr16Zy3J46DwrwDLnL7aaSZRuiWCQD1J1y8hHW8E4alIlhMqXLlp5JQB9LxK/LUN0UWZ65+aFYg+QAuAX15hjptB1VWksUlo7nxj9mtJVIUoITJnDSZLAD/8AYCyh79Y4dxHwtUUZJmpdDtnTo/8AkNQ8NXMG18z2oJS1y1zEIKiy1pSfBRCT7GP0hRTQpIYMwZo/MWHSlrmoEtKlKCkkBIJZiC5baP0ZhyywI3AtHO/iTEFf6/4hESroKkAGAcQnuTex2+sAqmH9o1zFGIPrsV6/iYZxH7WMMEiuKk/DOQJjclOUqHsD5xGuY7D9oHB9TXTpa5RlBKJeXvqUCTmJOiSGZt457ifBlbIfPTrKR+JDLB8Mt/aO3xs6NjUXupq1URSZalKCUgqUSwAuSekdG4e+y2bMSFVE0of8CLn/ANKP0ENfss4bEuUKmYkdpMulxdKNgOROvoI6dSzkjpA5eRugYLMboSFPAhAASVvoHL6eUTWO0UyltNSdbE6P+sdomVYF3vtEbxuj7xJmpVclJynkQHB9Yl+qFOzNAM41iOIkLStJuP4YZSMX7Qd3MDuP30iQKybmLLgHDkTXMz4UqJVdnsGDxblxqFsynjYRkyAGHSKUzR3nZmPebXk0E0vCaPhllSA9iSfq8X1LMlGWyEpAAICco8OXvCzEZUtEu6yFBQcAOMp3fUF4wBQP1O9iwBT9ooyIxCmm0y8sx7WBgY4geZg/GJqlHKSSGYE3sbxNUNNOmzVS0JBKS2Y2H8aEHGGJ6xr5ilBvTKGnqAouFMYIllRAcuY9T8HLZ1TFZh+QQSvh6pQlwAtg5AICvMQDYHHk0chh7MFzQhOYnkw5k7QMEFawuYSRyhPPxLMsSylSVAk35h7Q3kTwpOVcDRX0SjA4cdrlLKqqVCCezSSwvd4V4hivaI7ME5QbA6Dw3EABNwlN4x+5L/CB6/pDBlY6EYEQbO59osLnzSexTnbXvJHsSLR8jHDp1QiavLNVJTlAISAcyn6voI9AFG+KnPyHIWNDX/EVYvXqXmK9bgecDYZwnVT+8iUQg6FZyv4A3I8ooPs1wYVc5U2aHRKIAGxXrfmwb16R2ahpEAgHSG5OQUbqPZwM2W9CfnvFOCq2WCvsCpIDnIQogc2F28BFZ9l3B6VIFVOSFKVeUlVwkbKbmduQjtGITESQXD8gISYeoB2YXMJ5PJbr0B2fak3Yn2McPw8KsbCMqnCZQC0rGdJSbEAgvbKoRjLn+0emT3NolTIqjzcAiLZctMlkoDIbujkBZvKGVFijcuv7RoXSlZD/ADv8o0VGHqQHGn80MJ7OD2WaP3HM+fm3aEHEtEiZLZSQoLBQobEHT63jVNxDbaMFLUoAPu4HqHPIXgjyDevYJH5nsJ4clypYEqWhCW0SNfE6k9TDyhwsG2kfKGjmkDMrbYCC0U6wMwMaMTMexFwgwnyrw1KUl1XAcPyEK6eSTcxuqaoqIBOtoKlDKHhTsrn7RQmw2lw9GVzAlWuUAU5fAiPkysLGFk9b6wbcgKoCCaVuB1DbWbaMUVBPSNVRM+I8n+Q/aElRilmsI8uQnZnutajiZXAQox2vPZqKUlSmOVI1JNhCat4gloF1ZjyTf9hGFBiZWpyrKLMnmd/IaQzHiZms+SjDi7mhIQ8IVKU5pnZo6KVf0SDDnhoKkSmLZjMJPJmSBrF1Mky5jZy43b6xN8UplJIMlOUBweoLN6NHSyuzLudThY0x5ATNycSVoCw1gKuqyoXLmEhrPWMV1PWEUxn0CsojOZVDK6tgAPHQD3gjCyEq6m/IOdX53iZqzNnECUha8t+6CfC4hxTSZstIVMlzEjmUkB+phvXqAZzjkV8rS2ouJhJFgCX+Uaaitm1MztCwXtlF/WJ5BzKd7CzeEU+GzkS0gqbSCDE+mOGNV+6twCp4YkzCpU0hC03CnL22tr5iJldKtMwoQFLGgUBbexOghxi2KdopTG3J4QVtapBABtmTm8AXdukCzBtCY6/SQuNeR3TyGTzJiiwLDZS7leVW1ol6WsaxguWpTug+hhSNUqK2tA1LGdPkS2E6SmbyLke4v5R6IyqmTlHa2jmPQ/65+Ig8VDsn+5H+Yw+yOpSJCxv2pfzCSI6D99AuI/P/AAfj/wB1nnO/ZLsvo2im6b9D0jsmGL7dihQKSAcwuCDo0RcvG6Zv0Z8eajzEa7PLhNKrG9YfS8GJTq/np7aRLY3Qrp1srfQ7FtR4wjKj/wAxgRzKq7EwbQzHDmJeXWdyG2GVGaWkvt8rROxqeAlCiY142T6505SB0hbJmc9I9OmiMGZl8Ps2oJVUSSvM9jdm3vB9KlCdr6vCebXDOz6RtFeNY0NFkSqpsQAEaZ2Im7WHKEorNGjXVVrB4d9Z6q565s7cduXOz+Z/1DIzA2sc9/roNSpJUAQQAX3ZyD62ihTiXdZ4DY9Hu57yM5kwO7wFUVBOjdIX1GIp/N+sAjESVBtHhRS4wGWVJhCJkoBTEKBdwCDzsYksc+z+V2ndWpIOgBzJfkHLh+UUlDiRCQ0DYlVk33BB8xpF4yIiivYFEmc2xvhhUlBI7wA9PERM0tcpJsdI7/i9SnKxlpL7tcb2McU45w5MqaFywyF7cjr7xWDvrLOFm6NR+Z6nxVSjbzjGqmTlg5Uhtyf3jVh8rKAHbc+MVlIqV2aUkbu/6waopO52imrnNp4KSxEG8O4eahfe7qBqeZ5CDMdQkqUUjrb+WjbQVaUpy3sXF+cHYEMBiw3qXvDVMboQpCWu7AR84g4kKEKkhKVF1BSzdxfbSJWXjiiMotz5nl5QPVzRlckwLNS6jCqk2RBZFUyD+YHnq8b0zVKHePvCCbMD2j6KojeAKkx65lr2OlzEhxrtE7i9XnmhgwTy05N4xnNqlEW9YLwWkBGdQcA2HM7kwxPsHYyDl5TlrGnzPYcpeQZ3HLm2zwfLqVJ0MMpOHqmgqA3A9eUKqzC1JURfffRucKK9jcpxZGxrR3Uz/qCnZzHyE+QvcnlHoMYhUx+aQa6zoOAfZ5IChMW6zqlKyMo8bXPjFiF9lMVLFgnK3mkG3m8F1GGqQjOkkhOoJvCPEasrUFbgN5bRHnZwfv8AZ8op7RyvG1B0p0IYwnrppqAJRJDFwQzhrb+kJpuKS1BxMSW1Y3HiNRGWH1gzO9xpCR27bhkamONUM2UO4RzZY26ENAGC8VCU4mkBN3F8yVC1gzEHxhrj+JqmtmOiQlug0iSl0IXPKjcBmH+V9fANDimNrBGoN1Oiy8blKSFBdj0IPoQ8O8CpvvAzl+z0G2ZtfAbdbxLYbhgUBHScNQlCEoTokAekRHAqHcxWuZyMJliyZaB/5H1gDFOGJS0kp7ixum3qnQj0huJ7QLVznMOOTEE8swysgDKmoWZbXG+3QvG3EsGqlSz2SpZWRYKKgPZMUlTKBIO7/rDalVLCOvOPcdFfbRJBBnBVYRO7VMtaFpnhTqC0gy8pLBTiynPIm7u0VdNwmssVTFqP/YhI8Ei3q8XGLzUTQEqSNdRY9CORhLQ1hSohRdiz+EUPkUmviDuZ4dwmLFZfpDtWASiGKUjkTb3jXIrLQDiOKLVqS3KCD4kHk9RMX1QEpZSlTjx06PvAVXUaAneFePYoEKSEsVlzfQAakwvQueppipKlyxZSg+VPV+TdIHHwsmY9lFCNBoSnqsTdLE3jn/GVUD2STvMf0BJigxIGWLsxAIYg2O4IsRHOMfxLtJwKS4RYdTvD04+QZaceQ8VAgxpJqrxtXiZAsddYRIqLWjHtod0M+jXKtQ6dU2N9dYEk1HW4gdcwkhKXKiWAGrmDpOATLZnCjskZiPEv8nhy4iRJMvMCPqfZdSRGqoruZgleBKTkC5mTtHyOGdix3hh/xWWEv2hJ3tBrxjFZP4jYpYhpF5i5jfNAeNeIUfZFwd9N/GBPvBjGx0YvHmBG4Ste0XuA06PukqwzFObzJJjmqpxiqwLEc0oJzMyQm5/LAstDcfiyhnqWuGTwlNyPp6QgxSvBmqLHKSdNwYBmzyOSoX10/wAuQe8JLE6nSAA3c01KwG849Cyoq3V4Bo9DlxmpzMvKXsan6Bm4ha/Wz/OIPGsYyBWRKiEk3aw8zrDaeqaXJRMCSPiIYD+dYWUtLmJBYtz+o3PSOcwLUWGpxVIWDcD4HNqJhDiXLKs0xTOb6BI0cuffWOq0/A9IkMJalK5qUo/VvSBuE6fKkPqbn5CKqTMywg5ezm/Ifu5L1fAEmZoFoPNKvopxEZiHCU2jKiVdrLKic4DEPYBQ2sGf5R11dVygDFFgoL6GCLIF+0wSJFYZOCUAbuIr8PnWjn+II7GYWPd1HTpD/CsVBQkguCHETZWsg/E8gqVue8aKiaIWf1Ic4XV2KBIJ325nwiZj8CNuEVteMzRgmqKtDCGWicsv2a79G+cbJqJ6A5lLboH+UNQECoBFxjV1HXaJ2ZWDtFeMD4hi2VOt9POJKXWzQVDNcndrO5JvtFWHjtkg+TpNPiFtYxqap7xJYHUHK61uDYJflzgjEa5SASMiWToXy+LC4i5/4Y3S1a/1PBqMVKqEzFGYWJPs97+0NKbiabJlLloWAghi7crk21vE/RUaVj45imuciQw9QW84+cQYRUyEpWAVyiCoOnvMN9WU3T0jrqKXUEXAKyuUO6hXdULgddR4Qll0KlqKZaSpiQG6FoOwiiXPVnQAEg3UbJfUJTqVEat6tD+hwlcuanLnKi7hKXJJvYB4EqTuMVuupJTsNnS3dBtqxBbxALwGZpi84jo5JS6M5maKCrKzAbNEZWDMR3cqiQFcnLAFtjzgSouMDsBow/hijWtZUgXDAE6B/iY82DecX9JRTEupKQo8g7g9IA4epRLCS4CUsAnmNz4xVr4gkSUgy8wnODmfTn4wtcpBvwSscUfMisaWicVpWkp1YG+QjQvz67wgNYsywyg4sb8rOPGLLGMMl1JzKUzqcsWCgrVyBYO2kOaXBpCZaeylpHVKAf8A6JsT5wxsoiTxiD7qccr56lK70ClUdxx3h6m7q5ctOcpdSVICQpvCxhRRYUkuwSkJ+JJsOoA5waqG+Yp1KSGw3horQla1NmuE7tzJ2jbXYCZQzylZxujfyitx2mQAFyRfQgaWvo9jbaBaNctV3CuatvAcvnDDiU6ilyspsSF+/vvGmZUE2EXuI4ZTCUtcxLunuMNC7EKa/K4MTOGYaHBZ3uH8Wv6Qj6ABlLcx2FXEglkG4I8Y9FvOwoKIbKGGrO/vpHoMoZP2na6irl9moHcNazRzie0meq/UecMq3ERl3iA4hxSaakGXfKliNiTt4s3rHHs5TUHrOwcO17p1vofmIo0T+scdwHEJ0ohZSA/xId3HpYxcUfEcpYHeCTyVY/v5RzcqsjH8QxUpps+Ap9VZoXzcSSd4VYrjMqWkqUtKR1P8vE4LMaEKon47rBKVLIvmUQegCSSfYesR9LxGqQhpaSXLlzZzqQNQOkbq+pnYhMIkSpswJDDKnR9SpRLJe2vIRt/4DiIGYUq1Ja7Kl5vIZr+UdjDhQIFf38RR/UacP8RT6iaJfZpAZ1KzGws1uZ8ecdFwuiADnXnHN+BZJlTpoWhSFAIdCwyh8QuDcXjp1DUAtEHIVFyUoqF8RjKkQaMKBDiBUTILl1hAgsTY1P3TauTXGXB8moluGE0CyxqDyVzH8EcHrSZE9aJoOdCgCNRpsfQjxj9FVSi5POOM/aZhOeeZyDqlIKQkl2fvOOlvKLuFnD5OoHxBK1ElLiCVaKIH5SCza7c4YU87tUhWvecg6W/NfTW0TNJhMwqYrRK2u59hD6mwKfLlqXKWiekFyEulXkFa+RfpHYUEwWlJw5xGqhCyJecKF7MA/IxNVfEc0zMzkICipKCbA9BpAsvFxcsovYp8Oh0MJ8Rngq6DnpeCLV5NH7lQqryyUplpGUgEhOzsq3mYe0mNLCUIQlpjgpVooEcj0jnNNixTbb6RQ4FjCe1zaHKb8iTqOrxjZKFwsaWwEtMPoe2OadmMxRv3Q5J/yIIF+kfeIsCkdipEwZVZh3ks4bQqPPTa8Lk15CQX39N4V4tiXaLlpcs7qf8AEQbROMs6oxrVAQrDcJWpPemK6BI+bvG+s4fnJlBeUlLsM7BzyCgdTyUBBGD14lFyDGGL8RiZZlFJ5GzgW2aMpK3Kev4iCVXnMQolLOG3DbMfSK/AcaQhLTVsltLe0Q2KLSooWh3IKVu3xJLP5gi/SM8rpAUq20KsKaMXQPsvaritEw9ki6Q4ToCQdIha3HFJmzUg93MCPNI+sCKmJB1/m0GVvBM5cvt5cxKiUgmWQQQw5w7Gx7XJeSn2/bApuNEpcEJJ1bnzEB4RiJQ4cZXJaE8yWpJKVApI1B1jBBO28PDGc4rK5OKhZCQ6idEgFRPgIwxKnnziB2a0Acwz6ABhewu0C4PV5BkQAkn4l/iPMOdANLeMXtLLlS6cTMyFlwVIWNRuIaDejBqtyck1BSABqA1w2nSPQyp5NNUukKMpSbuD+H8t+ra+W8eg+hPkHvFszEJqxlsNi2sfcHok58xuRp47mB6iXMkKZYsdFDf9+kMMEmZr9bxwsg6pqFcpUUQILWLOP0hTV07WIhytDgEQBOBJYOSdBErVPCJlBo+y8HXWzJMh2RndatwgAkkPvsOqhD+TwtOmByyfJ/lD/hThxdNNK1lJzJZLai7lwdNBGfV6gsvohCVeD4VLkoTLlICJadAPck7k7k6w1RJL93TxjXKLC0ESKoQnF1v7j/WHUExLBUT0kzAHGih8Q8Dy6aRE1cpciYUEu1wdiOcXk+s5GJTjCVmk5xZSCCPAllA9Lv5CN5H02rrBGplRV9oaoqg20c+p8Wy/ED4iPtVxzSSrLWrMNghT/JonXHkOgLhSwxWfmDPHMuMMdyAolkOO646agfL1hfxD9pCpoMunSUA6rV8Tf4gaeJ9IkRUEg7kMfLf6R1eDxcmMl31+pjb1KLhqSgKE2anMl7pMU+KcQSUBaZKEpSsMUgAt1vv4RE0dSCBdizEbf7j6qoQnUMC7+HSOyrdRAq4vxQZiJiWdRZX0J6638IoMCo5csBTZpj3UeX+PIPyYneJ2pWkSbHvLmBuiUuST5kD1g5VSoCxvZ/KPA1ueIlRxHJlLlqXMAUr8IYMOVzp5RC1NMqSpC0hkr0DvpYh/eGVZWrMsZjc6CFdXUnIEHUHTlzjGPaEtqbEay8SUCxu0aauqT2gKdRz6wllJfeNqKcqIANzz/WJ+gE6C5yQNSnpsUcBzeNkyosSlrcmfzG8T8unmB2TmY/y8YqnLBANg/L5vAdTKTmFeRxSJRNmJKyQzhKU6F2d+jgRVo4akLllRX2TJLKJLZhs14maaQhASofEBqTy5esGKxObMYLLp5GGDqPRcX1vYgH3LKrV+sXOH4uoS0pBLh9/XXpETUKSk5gdTf6QWjFgEMCLXaEbVtQWO584sly5ktSiAJqdGFyLamI6jkFwsaJIPpeDcWqyXc3PyhWmYQCBvFOInruQ5/wCbUZ4JQLnzcsuwFyeX7x1fAeDUTUN2ZmN8RUSfZwkeQiP+z1hLLAOpRc+DD5R0nC64ywci1JfVjaJ3ynvXxJWbdSfxv7OpKFBdLMMtRDKBdQ9CXBtzaPQ8qcWCTdT9eusegv8AUfuBZkhxbLCpakk3cFPrE9hU3sS2x+cD4njQMxncPc7RiupSRa8LCErRj6lfLry3ddztzeLThfCAllLDqOv6eEcz4DSZlSbnKhLts5sn6x2jDe6BEOVafrMqO6OksYnqipadfe36Q6+/sktyiPxaY5hHIK9QFhCVVPPtGwJc6xE0nEqZbJmltgrbz5Q+lYqkh0qB6vaJt1uGDG0xELK6cgf/ANLoe4gefiAAJKwBzJty3hHW1omnXuj3gsQLMK+JjEVNGPdgpSjKTlSPn0jm/GlICkLAuk+x/eLbE54+EaRG8VVQyBG6i/kP3jp4SfqgiLEi3giUg6g3geDZCw0daGZ97SWdcyVdND4GMk1iWLhwzC38aNc4DUBowlSnlqPJQHrHp6YqSVB2/wBbRsNS41YwXSUoBzE23jTXU6Rcab+EbM9mygwyZNZRcJOh3Ph06xQf8VGXNbxNz7wZSkAXLNYcvKGEvFliXlDM+u/PeJWyXPoOPxAoGrkPXYYUFiG8BG3B5QzXvY/OKDFlmYCo2tfxialzchPsYxWns+BR9wFSww6qTlYoAYtfrvCvFJaC4IDXcgsefJjtASsQDO5/nhC6rrXu78vOGXckY0Nz7S1xdnvy+sFrxFh15xPEQVSSs2ukayxGPKTqOsJw1dUpkks9yOe3+40Y/gtRSLKJidCzjR9b+sU/D2NJpZZQnL3hclNzAeJVfa5kkFjdv06ftHh1AjXxki7krTYbMm97QczDDBeHSqZ/ecSxcWIznYDducOeBpZWkpUrupW7NckW36/KOhUmESFJJmOVD4W9bwL5a+1ZyWc3Uk5VEUlIlBLD8gCQBzLWh7R4VPWO4tBJ2Gb6p1jOmpkiYcosBp16xW4biKES8oSH2VyiAspc9osC5zjGUTJSwmakpfQnQtqxj0X9chE600BYd7hy/wDDHoL6YPhg2Z+bZinMZImkc4wVrDThykEyaXDhKXbmdAI6krUWalj9laMkyZnDZgkjnbNHX0sUiOP0temQtBbWx6Db01joWE4oFpBCgR4xx+YpDkn5hZMfUx9OLJvEziamf2g6uxIRMYtiIAcnw6nkIkq4AFmIMcqRmAfrChdWU/Cpv+qm+UenyFTlFRa8B1tCqV8QDHRiI6WPDSgGU/6U1szejGspaYoq6kkkesNpPEErKwmj1v6RELSHMYT0AaF4ceMhiTjqWUzHc5yy+8eZsn9TGrE+HJikdsouSOnyGggThygKlagPpz9IdYjLnyZZJ7yDZ/1HONx4guxLsWFANiQdRIKDeNaVQ1nJ7TupHeJDedmhrTcIg/Esk/4hh6l39oerWIrJxz2pZMInHe45Rsn1TsAAA7sOcN8R4eCCyVHoS3vyhLVUypasqgx9iOYjQwJiXwsgsiEqqhlEelSJs0dxClDmNPU2g7hvChNOdYcA2G1tzz8I6JhWGBSkhRypsLcvCFvmo0JVx+CXXsxoSBohNQlloUltSQ46aQ4RM7uaxHQx0LEuHadJHZzCtxuRr4frziL4i4fypKpNjyBsfKJX0251ky9UH/jENZVuG2ifrVvGK6omNaZZN4ox4+uzIOVzBkHVZ8STZzDOkp0/Eq/KNErD1qS7MOcEoploTqD0P0vB91uIx8bKVsqamNZSWdtYGpLb6QRPrrAHbbrCvtC7gtBVYiWYI0opNWhrwN35szLLudr2bqToIUpmKLsH8AfpDbCJSgxLgm9w3hAMOuzMycnWpUcNYeumDLUkque6SRfYkgRRTsXABYwil4TMnBC0qyEDUh3c8uXjGvEcEnpFlJUSwZinW2t4nYEkn8zmt7G+DV4WSx7w1G7dIp5NUAmJ3CuDpamBUtUz8yVFIf8AxYgt1JhhXcPzkAhE5YI0CgFfO8JOHdiZ2MyxLG0ymKlAA2vH2OdT8Hqp9SuUtRUpCczqIAyksGYNf6GPQ4YQBswqX5Mb0XBObOEIEwofNcD2N/eEuL05pwVJTlJYKGzOWI9xD1GLqlk9mbq0I6wnq5a6pQQxt8ajcgbA8t9YpB/E7FCtCJk4hmHeGjPfWPlNjs6Sf7SykbixHobQ5HC2UfCTre+kIcRw0yzpHiFOjAdX6xoni+qa6kn/AMCBJeKqXMC5qiqx8nB0GghWExhd7PGDEg2BJQCCDLKnrElFtYCqp26jmhLLVMFmMaZk87x6p0jmXrCpKEKJzrCA+pBPsLkQZPoJfaAy5suYgDMrKVPY6MpAL6e7mF9LJAUhc5J7MnVtf1hni1PKkrzhCmUl5RSodkobqTueWVw2+z4QQZIx7HtGWH1QlBMxLEg6QTjePFaAkAMS5HXV/don8HlrmnKktuX28OZilTwgqYnule11MA55Aa+se35OljZasRFg6UiaVE7W8TrFRS4mQ4lpDtdSg/gEj6xN1+FTKWbkmBjsfaH9AQlIaEuxXUr42BXPYxnR4KupOaYrMetvJgwAgHGuGpds6dBa5b2L+8O8JxpMsuA4bRvaB8ZxPti7MBygVcAe7lb8b6h6lftifD5KZKQAO6HA9X1hhLrS9rQElSSWKgAedh66AwF97KSUq2P7g+kLYH2B9MY/tlN9+I3j1bVJyE9NInBirBnEDVOIWa7mAIJ1F5QOsz/oWH1CyBUqplnL3SjMkki5IcEBxz38YFm8PLQspICkILZ03Srkx5QnmhcgnNL7qrkqAO+o5GLfDVBdPJZVi9zuxID+VopYOPnVTmcVEfLZEOwvDhMAlpS/N9o041hMmSFiZLdRSMveYjryNo+ya1cpRKPMwqx2omTVFaj73gQ4r9ztHGxP6kjjdKElxt8jzgCip86wn1hti5ZBfdh/PKBMCP8Acbn9LxRjY/TJnzn8TULm1+J0ng/ApJSErypHXeDMfo5WRQASQnlr4iFdA2Ud4g7xnUTQlJGoIvClc1OS0Ppapj3eQ8NGjHEqzR+f+4ncNnLLhLAJsVHToLanoIJrqKZl7TPmbbKb9HgGvcG5XUVWUspGsGza9S1Zl6m/nE1gtehQZKrtdCrKHluOogmtxaVLBK5iU+Yha9gZtibe2T95PMy/YKDf/qPRzyvx9UyeZkolICSkcyCQST4sPSPsUdGgfTi1eJKDp06dRDnhTFGKszbnzP7ACEmMEKUWG+o+VtYGAVL7pcbjz5w4ChYnbJ6vRnQp2KMXzDLlLga76GJXEMQQt+bfx4XnEVFLH940SKdUx2snc/pzjCbjS3wINm1ilwHAioBRs4cQFTcNqWLFV98tvT94czaudTZEqFmYECxbY8jbSCJBiseJlNsI8k0tOlDKS69hzY3zERJ8R0CR/cSkBiHGzGzw4pZsxSwVln0GvrDTF+Gu2p1kLSiYElXxBltdgP0jQL8jHKkHUgjLmT0i4ZNg768gAPeHMvDzIppgmDtUlaSiWtwkO4UrMkgpUx21jdgExKU6aAWUHZiHI84aY3WBSOyYKBGYlmd7jfUfN4A7ED6A+YJgXZo0RlGwd2fqb87+EUn/ACVaJeVKSo6Hl0Lc459SVipSykmwLHfzhtJxhPWA2JanUKBCOJCZjLvzDnS0LaKuAZ9DGFfiGYu9iCAH9TANtUmFsnYXKMPKGN+krJZSd3jMJF2ifo6shriD0Vu5I8IR1nTGaxPT0BLwFR0i5y1qJaUjKmwdSlH8KToGFybs0YV1axN35RSYZSgSEIS/5idyol3MNxr7JM7DIwW/Nn/qD0+CSy7oOlmWp/m3tBVLw9KTM76lEapKrOOvUQww+qQlwoHPsY9W1oKSVDvC6W2YgG8NXrW4GTET5PcS4VTmWUJUFMLKTp1HURKU2Md7sWCEpYIBYC2ofRybvu8b8exAJAAJzEXvZj0HP6QqpMPKu8dTv7wLGzJFUqQy+x/PrAk8lbjbo0AYhVd11kJHufAanygZWHzSWGYNpcj0hfW4au5WCTzN/eFhATZlj52C0o3FWIVZmK/xHwj6nrDDAsIMwFbkMe63MXeFM6WUlvSK3hioCZd9IsNBQB5Pls7OWJf2bQioQLyyp9CnfyGsaa6XUhJUaed/8/Nr+0WmFTDtY8+Q6RXf0yV2AmCY8zdJiYMpOpLU55hEgKlyDsZbn/sbq94q5eJf2OxyAjXT6wrxVQkKzBsq/i5A8+j7wOcUTol1H/EE+raQsn7tTAdRRj2BibMShIAKjry5n5w94c4WpwpihIZ+8q5LdYV02JH7ygLSpNlAEpID2s/NninTOGUAWhnizB7BMSwKkUplS0htCLH1TdukejGfLzHWPQAdoWpy6hp+1m5XZi5PgdB1ion4SiaQVKVmOpLEkizH5ekI64BEwqSG7zEh2LfUH5wxFeVotZiwP1iqxO4NHcwxHBZQJA2G2x6fpGWFpSiWU/EwIB68x4mAcQqzYO6ubeGvV42U0tUtgsi/Lbcx4wk69pT02JqElCcrCFPEOJOnLYuq+hLi79C8Czp7MXuIBp6RVSsgOEp+I+J0HX9IHcpZ7XqITJqCsC7HpBgWopYru1iTpaH2FcMyVuEoWtg5XmI05taJ/jHh9VMr+3MzpYFQCgogHcKTYp25iCo+xDIVES02IZJhYuHt8z7wbWYu40bo/wDNyY2UmESFID5gptv0hFiGHlBOpA0PSPCLbsB5cwmqK1FQtGS86d26xrp5zbRsmzs3hygiIlW1ozQUKIzMSHZ+ut4ZUFJmISNT7+EaKeWWCbs7+sUMqSEAFI84U7S7i4B/MfTN/wDxCZlBS7nYDz26QrqsMmIsSx06vFFQ45OSCztz9reUKsRqFEkqJJN4WSPZaEPkn5lNY51hIduaj4DlFXgmJZ5QAPeSGUN7WfwMCU+AoOVc4FSj+G7J3Gbmem0MZ+FCWxMsJtZhlIGzEaQTeRODGyZSfg/3m0VPeexMLcaxEh07bXj7iEybKS6AF9FC48xEpWYguae/6AMBGJj7CN5XOGLVb+PxM59XmNy5tFzTgPYM2g5ixeOcZCDoYtKFZ7pJ1AA9LQWQdfJFw8hyk9viUhqgGLDQ6/SEOIzWLgudP5zj1QqZm0LCB6l9wQIV2JnSKLE0+i7QpG4KvdmHq8fTQz5IJ7NWTn+2sN8ECc5UQX2izrZSDKtckcoYuTVT5fnH/eaoLgau6CLpUAQehhumW+i4nOG8KqW1SmWT3QoEnyb8PjD2fhdQBYoPqmJzi3JOxguL0/bKEo/iLW2TfN7PD/CMNkoSEBISkBh+/wCsR1HXqRWCVNSpKihWV9Dp8J3sD6RQ9s+p/n1hllRFjZ3N+KyJQKk2KT6PzB1ESX9ZXKnLkKlrWUGyk5SCCAQ7kXihqQG1tzMeweShbrbUu/QMB7AQSEt7MagZLYni1UG7OTkHNbEnozsPUx6L/EqaSUpDAnr+0egia8qMA1P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4110" name="AutoShape 14" descr="data:image/jpeg;base64,/9j/4AAQSkZJRgABAQAAAQABAAD/2wCEAAkGBxQTEhUUExQVFhUXFxwbGBgYGBwcGhwcGBwYFxgcFxoYHCggHRwlHBwcITEiJSkrLi4uHB8zODMsNygtLisBCgoKDg0OGxAQGzUkICQsLDQ0NCwsLCwsLCwsLCwsLCwsLCwsLCwsLCwsLCwsLCwsLCwsLCwsLCwsLCwsLCwsLP/AABEIAMABBgMBIgACEQEDEQH/xAAcAAADAAMBAQEAAAAAAAAAAAAEBQYCAwcAAQj/xAA7EAABAgQEAwYDBwQDAQEBAAABAhEAAwQhBRIxQQZRYRMicYGRoTKxwQcUQlLR4fAVI2LxFnKCkrIz/8QAGgEAAwEBAQEAAAAAAAAAAAAAAgMEAQUABv/EACsRAAICAgMAAQQABQUAAAAAAAECABEDIQQSMUETIlFhBTKBocEUI3HR8P/aAAwDAQACEQMRAD8A5MusJDPGhU884qOJsJMtZQsIcPdLX5MR8okzLLtyhAAlrsyiMMHS6wpRsD7xUS6wEajkW/eIuXMaPgqFJ3MNVqkbgkyhqxLXmdvGAKCrUl1old1AcqIOmmsMuHcHnEdsZEyZ+RJQcp6nnFBNlqQgmZmS5cpIYeABjCUfRMAakgjECUN63vAIr16Zy3J46DwrwDLnL7aaSZRuiWCQD1J1y8hHW8E4alIlhMqXLlp5JQB9LxK/LUN0UWZ65+aFYg+QAuAX15hjptB1VWksUlo7nxj9mtJVIUoITJnDSZLAD/8AYCyh79Y4dxHwtUUZJmpdDtnTo/8AkNQ8NXMG18z2oJS1y1zEIKiy1pSfBRCT7GP0hRTQpIYMwZo/MWHSlrmoEtKlKCkkBIJZiC5baP0ZhyywI3AtHO/iTEFf6/4hESroKkAGAcQnuTex2+sAqmH9o1zFGIPrsV6/iYZxH7WMMEiuKk/DOQJjclOUqHsD5xGuY7D9oHB9TXTpa5RlBKJeXvqUCTmJOiSGZt457ifBlbIfPTrKR+JDLB8Mt/aO3xs6NjUXupq1URSZalKCUgqUSwAuSekdG4e+y2bMSFVE0of8CLn/ANKP0ENfss4bEuUKmYkdpMulxdKNgOROvoI6dSzkjpA5eRugYLMboSFPAhAASVvoHL6eUTWO0UyltNSdbE6P+sdomVYF3vtEbxuj7xJmpVclJynkQHB9Yl+qFOzNAM41iOIkLStJuP4YZSMX7Qd3MDuP30iQKybmLLgHDkTXMz4UqJVdnsGDxblxqFsynjYRkyAGHSKUzR3nZmPebXk0E0vCaPhllSA9iSfq8X1LMlGWyEpAAICco8OXvCzEZUtEu6yFBQcAOMp3fUF4wBQP1O9iwBT9ooyIxCmm0y8sx7WBgY4geZg/GJqlHKSSGYE3sbxNUNNOmzVS0JBKS2Y2H8aEHGGJ6xr5ilBvTKGnqAouFMYIllRAcuY9T8HLZ1TFZh+QQSvh6pQlwAtg5AICvMQDYHHk0chh7MFzQhOYnkw5k7QMEFawuYSRyhPPxLMsSylSVAk35h7Q3kTwpOVcDRX0SjA4cdrlLKqqVCCezSSwvd4V4hivaI7ME5QbA6Dw3EABNwlN4x+5L/CB6/pDBlY6EYEQbO59osLnzSexTnbXvJHsSLR8jHDp1QiavLNVJTlAISAcyn6voI9AFG+KnPyHIWNDX/EVYvXqXmK9bgecDYZwnVT+8iUQg6FZyv4A3I8ooPs1wYVc5U2aHRKIAGxXrfmwb16R2ahpEAgHSG5OQUbqPZwM2W9CfnvFOCq2WCvsCpIDnIQogc2F28BFZ9l3B6VIFVOSFKVeUlVwkbKbmduQjtGITESQXD8gISYeoB2YXMJ5PJbr0B2fak3Yn2McPw8KsbCMqnCZQC0rGdJSbEAgvbKoRjLn+0emT3NolTIqjzcAiLZctMlkoDIbujkBZvKGVFijcuv7RoXSlZD/ADv8o0VGHqQHGn80MJ7OD2WaP3HM+fm3aEHEtEiZLZSQoLBQobEHT63jVNxDbaMFLUoAPu4HqHPIXgjyDevYJH5nsJ4clypYEqWhCW0SNfE6k9TDyhwsG2kfKGjmkDMrbYCC0U6wMwMaMTMexFwgwnyrw1KUl1XAcPyEK6eSTcxuqaoqIBOtoKlDKHhTsrn7RQmw2lw9GVzAlWuUAU5fAiPkysLGFk9b6wbcgKoCCaVuB1DbWbaMUVBPSNVRM+I8n+Q/aElRilmsI8uQnZnutajiZXAQox2vPZqKUlSmOVI1JNhCat4gloF1ZjyTf9hGFBiZWpyrKLMnmd/IaQzHiZms+SjDi7mhIQ8IVKU5pnZo6KVf0SDDnhoKkSmLZjMJPJmSBrF1Mky5jZy43b6xN8UplJIMlOUBweoLN6NHSyuzLudThY0x5ATNycSVoCw1gKuqyoXLmEhrPWMV1PWEUxn0CsojOZVDK6tgAPHQD3gjCyEq6m/IOdX53iZqzNnECUha8t+6CfC4hxTSZstIVMlzEjmUkB+phvXqAZzjkV8rS2ouJhJFgCX+Uaaitm1MztCwXtlF/WJ5BzKd7CzeEU+GzkS0gqbSCDE+mOGNV+6twCp4YkzCpU0hC03CnL22tr5iJldKtMwoQFLGgUBbexOghxi2KdopTG3J4QVtapBABtmTm8AXdukCzBtCY6/SQuNeR3TyGTzJiiwLDZS7leVW1ol6WsaxguWpTug+hhSNUqK2tA1LGdPkS2E6SmbyLke4v5R6IyqmTlHa2jmPQ/65+Ig8VDsn+5H+Yw+yOpSJCxv2pfzCSI6D99AuI/P/AAfj/wB1nnO/ZLsvo2im6b9D0jsmGL7dihQKSAcwuCDo0RcvG6Zv0Z8eajzEa7PLhNKrG9YfS8GJTq/np7aRLY3Qrp1srfQ7FtR4wjKj/wAxgRzKq7EwbQzHDmJeXWdyG2GVGaWkvt8rROxqeAlCiY142T6505SB0hbJmc9I9OmiMGZl8Ps2oJVUSSvM9jdm3vB9KlCdr6vCebXDOz6RtFeNY0NFkSqpsQAEaZ2Im7WHKEorNGjXVVrB4d9Z6q565s7cduXOz+Z/1DIzA2sc9/roNSpJUAQQAX3ZyD62ihTiXdZ4DY9Hu57yM5kwO7wFUVBOjdIX1GIp/N+sAjESVBtHhRS4wGWVJhCJkoBTEKBdwCDzsYksc+z+V2ndWpIOgBzJfkHLh+UUlDiRCQ0DYlVk33BB8xpF4yIiivYFEmc2xvhhUlBI7wA9PERM0tcpJsdI7/i9SnKxlpL7tcb2McU45w5MqaFywyF7cjr7xWDvrLOFm6NR+Z6nxVSjbzjGqmTlg5Uhtyf3jVh8rKAHbc+MVlIqV2aUkbu/6waopO52imrnNp4KSxEG8O4eahfe7qBqeZ5CDMdQkqUUjrb+WjbQVaUpy3sXF+cHYEMBiw3qXvDVMboQpCWu7AR84g4kKEKkhKVF1BSzdxfbSJWXjiiMotz5nl5QPVzRlckwLNS6jCqk2RBZFUyD+YHnq8b0zVKHePvCCbMD2j6KojeAKkx65lr2OlzEhxrtE7i9XnmhgwTy05N4xnNqlEW9YLwWkBGdQcA2HM7kwxPsHYyDl5TlrGnzPYcpeQZ3HLm2zwfLqVJ0MMpOHqmgqA3A9eUKqzC1JURfffRucKK9jcpxZGxrR3Uz/qCnZzHyE+QvcnlHoMYhUx+aQa6zoOAfZ5IChMW6zqlKyMo8bXPjFiF9lMVLFgnK3mkG3m8F1GGqQjOkkhOoJvCPEasrUFbgN5bRHnZwfv8AZ8op7RyvG1B0p0IYwnrppqAJRJDFwQzhrb+kJpuKS1BxMSW1Y3HiNRGWH1gzO9xpCR27bhkamONUM2UO4RzZY26ENAGC8VCU4mkBN3F8yVC1gzEHxhrj+JqmtmOiQlug0iSl0IXPKjcBmH+V9fANDimNrBGoN1Oiy8blKSFBdj0IPoQ8O8CpvvAzl+z0G2ZtfAbdbxLYbhgUBHScNQlCEoTokAekRHAqHcxWuZyMJliyZaB/5H1gDFOGJS0kp7ixum3qnQj0huJ7QLVznMOOTEE8swysgDKmoWZbXG+3QvG3EsGqlSz2SpZWRYKKgPZMUlTKBIO7/rDalVLCOvOPcdFfbRJBBnBVYRO7VMtaFpnhTqC0gy8pLBTiynPIm7u0VdNwmssVTFqP/YhI8Ei3q8XGLzUTQEqSNdRY9CORhLQ1hSohRdiz+EUPkUmviDuZ4dwmLFZfpDtWASiGKUjkTb3jXIrLQDiOKLVqS3KCD4kHk9RMX1QEpZSlTjx06PvAVXUaAneFePYoEKSEsVlzfQAakwvQueppipKlyxZSg+VPV+TdIHHwsmY9lFCNBoSnqsTdLE3jn/GVUD2STvMf0BJigxIGWLsxAIYg2O4IsRHOMfxLtJwKS4RYdTvD04+QZaceQ8VAgxpJqrxtXiZAsddYRIqLWjHtod0M+jXKtQ6dU2N9dYEk1HW4gdcwkhKXKiWAGrmDpOATLZnCjskZiPEv8nhy4iRJMvMCPqfZdSRGqoruZgleBKTkC5mTtHyOGdix3hh/xWWEv2hJ3tBrxjFZP4jYpYhpF5i5jfNAeNeIUfZFwd9N/GBPvBjGx0YvHmBG4Ste0XuA06PukqwzFObzJJjmqpxiqwLEc0oJzMyQm5/LAstDcfiyhnqWuGTwlNyPp6QgxSvBmqLHKSdNwYBmzyOSoX10/wAuQe8JLE6nSAA3c01KwG849Cyoq3V4Bo9DlxmpzMvKXsan6Bm4ha/Wz/OIPGsYyBWRKiEk3aw8zrDaeqaXJRMCSPiIYD+dYWUtLmJBYtz+o3PSOcwLUWGpxVIWDcD4HNqJhDiXLKs0xTOb6BI0cuffWOq0/A9IkMJalK5qUo/VvSBuE6fKkPqbn5CKqTMywg5ezm/Ifu5L1fAEmZoFoPNKvopxEZiHCU2jKiVdrLKic4DEPYBQ2sGf5R11dVygDFFgoL6GCLIF+0wSJFYZOCUAbuIr8PnWjn+II7GYWPd1HTpD/CsVBQkguCHETZWsg/E8gqVue8aKiaIWf1Ic4XV2KBIJ325nwiZj8CNuEVteMzRgmqKtDCGWicsv2a79G+cbJqJ6A5lLboH+UNQECoBFxjV1HXaJ2ZWDtFeMD4hi2VOt9POJKXWzQVDNcndrO5JvtFWHjtkg+TpNPiFtYxqap7xJYHUHK61uDYJflzgjEa5SASMiWToXy+LC4i5/4Y3S1a/1PBqMVKqEzFGYWJPs97+0NKbiabJlLloWAghi7crk21vE/RUaVj45imuciQw9QW84+cQYRUyEpWAVyiCoOnvMN9WU3T0jrqKXUEXAKyuUO6hXdULgddR4Qll0KlqKZaSpiQG6FoOwiiXPVnQAEg3UbJfUJTqVEat6tD+hwlcuanLnKi7hKXJJvYB4EqTuMVuupJTsNnS3dBtqxBbxALwGZpi84jo5JS6M5maKCrKzAbNEZWDMR3cqiQFcnLAFtjzgSouMDsBow/hijWtZUgXDAE6B/iY82DecX9JRTEupKQo8g7g9IA4epRLCS4CUsAnmNz4xVr4gkSUgy8wnODmfTn4wtcpBvwSscUfMisaWicVpWkp1YG+QjQvz67wgNYsywyg4sb8rOPGLLGMMl1JzKUzqcsWCgrVyBYO2kOaXBpCZaeylpHVKAf8A6JsT5wxsoiTxiD7qccr56lK70ClUdxx3h6m7q5ctOcpdSVICQpvCxhRRYUkuwSkJ+JJsOoA5waqG+Yp1KSGw3horQla1NmuE7tzJ2jbXYCZQzylZxujfyitx2mQAFyRfQgaWvo9jbaBaNctV3CuatvAcvnDDiU6ilyspsSF+/vvGmZUE2EXuI4ZTCUtcxLunuMNC7EKa/K4MTOGYaHBZ3uH8Wv6Qj6ABlLcx2FXEglkG4I8Y9FvOwoKIbKGGrO/vpHoMoZP2na6irl9moHcNazRzie0meq/UecMq3ERl3iA4hxSaakGXfKliNiTt4s3rHHs5TUHrOwcO17p1vofmIo0T+scdwHEJ0ohZSA/xId3HpYxcUfEcpYHeCTyVY/v5RzcqsjH8QxUpps+Ap9VZoXzcSSd4VYrjMqWkqUtKR1P8vE4LMaEKon47rBKVLIvmUQegCSSfYesR9LxGqQhpaSXLlzZzqQNQOkbq+pnYhMIkSpswJDDKnR9SpRLJe2vIRt/4DiIGYUq1Ja7Kl5vIZr+UdjDhQIFf38RR/UacP8RT6iaJfZpAZ1KzGws1uZ8ecdFwuiADnXnHN+BZJlTpoWhSFAIdCwyh8QuDcXjp1DUAtEHIVFyUoqF8RjKkQaMKBDiBUTILl1hAgsTY1P3TauTXGXB8moluGE0CyxqDyVzH8EcHrSZE9aJoOdCgCNRpsfQjxj9FVSi5POOM/aZhOeeZyDqlIKQkl2fvOOlvKLuFnD5OoHxBK1ElLiCVaKIH5SCza7c4YU87tUhWvecg6W/NfTW0TNJhMwqYrRK2u59hD6mwKfLlqXKWiekFyEulXkFa+RfpHYUEwWlJw5xGqhCyJecKF7MA/IxNVfEc0zMzkICipKCbA9BpAsvFxcsovYp8Oh0MJ8Rngq6DnpeCLV5NH7lQqryyUplpGUgEhOzsq3mYe0mNLCUIQlpjgpVooEcj0jnNNixTbb6RQ4FjCe1zaHKb8iTqOrxjZKFwsaWwEtMPoe2OadmMxRv3Q5J/yIIF+kfeIsCkdipEwZVZh3ks4bQqPPTa8Lk15CQX39N4V4tiXaLlpcs7qf8AEQbROMs6oxrVAQrDcJWpPemK6BI+bvG+s4fnJlBeUlLsM7BzyCgdTyUBBGD14lFyDGGL8RiZZlFJ5GzgW2aMpK3Kev4iCVXnMQolLOG3DbMfSK/AcaQhLTVsltLe0Q2KLSooWh3IKVu3xJLP5gi/SM8rpAUq20KsKaMXQPsvaritEw9ki6Q4ToCQdIha3HFJmzUg93MCPNI+sCKmJB1/m0GVvBM5cvt5cxKiUgmWQQQw5w7Gx7XJeSn2/bApuNEpcEJJ1bnzEB4RiJQ4cZXJaE8yWpJKVApI1B1jBBO28PDGc4rK5OKhZCQ6idEgFRPgIwxKnnziB2a0Acwz6ABhewu0C4PV5BkQAkn4l/iPMOdANLeMXtLLlS6cTMyFlwVIWNRuIaDejBqtyck1BSABqA1w2nSPQyp5NNUukKMpSbuD+H8t+ra+W8eg+hPkHvFszEJqxlsNi2sfcHok58xuRp47mB6iXMkKZYsdFDf9+kMMEmZr9bxwsg6pqFcpUUQILWLOP0hTV07WIhytDgEQBOBJYOSdBErVPCJlBo+y8HXWzJMh2RndatwgAkkPvsOqhD+TwtOmByyfJ/lD/hThxdNNK1lJzJZLai7lwdNBGfV6gsvohCVeD4VLkoTLlICJadAPck7k7k6w1RJL93TxjXKLC0ESKoQnF1v7j/WHUExLBUT0kzAHGih8Q8Dy6aRE1cpciYUEu1wdiOcXk+s5GJTjCVmk5xZSCCPAllA9Lv5CN5H02rrBGplRV9oaoqg20c+p8Wy/ED4iPtVxzSSrLWrMNghT/JonXHkOgLhSwxWfmDPHMuMMdyAolkOO646agfL1hfxD9pCpoMunSUA6rV8Tf4gaeJ9IkRUEg7kMfLf6R1eDxcmMl31+pjb1KLhqSgKE2anMl7pMU+KcQSUBaZKEpSsMUgAt1vv4RE0dSCBdizEbf7j6qoQnUMC7+HSOyrdRAq4vxQZiJiWdRZX0J6638IoMCo5csBTZpj3UeX+PIPyYneJ2pWkSbHvLmBuiUuST5kD1g5VSoCxvZ/KPA1ueIlRxHJlLlqXMAUr8IYMOVzp5RC1NMqSpC0hkr0DvpYh/eGVZWrMsZjc6CFdXUnIEHUHTlzjGPaEtqbEay8SUCxu0aauqT2gKdRz6wllJfeNqKcqIANzz/WJ+gE6C5yQNSnpsUcBzeNkyosSlrcmfzG8T8unmB2TmY/y8YqnLBANg/L5vAdTKTmFeRxSJRNmJKyQzhKU6F2d+jgRVo4akLllRX2TJLKJLZhs14maaQhASofEBqTy5esGKxObMYLLp5GGDqPRcX1vYgH3LKrV+sXOH4uoS0pBLh9/XXpETUKSk5gdTf6QWjFgEMCLXaEbVtQWO584sly5ktSiAJqdGFyLamI6jkFwsaJIPpeDcWqyXc3PyhWmYQCBvFOInruQ5/wCbUZ4JQLnzcsuwFyeX7x1fAeDUTUN2ZmN8RUSfZwkeQiP+z1hLLAOpRc+DD5R0nC64ywci1JfVjaJ3ynvXxJWbdSfxv7OpKFBdLMMtRDKBdQ9CXBtzaPQ8qcWCTdT9eusegv8AUfuBZkhxbLCpakk3cFPrE9hU3sS2x+cD4njQMxncPc7RiupSRa8LCErRj6lfLry3ddztzeLThfCAllLDqOv6eEcz4DSZlSbnKhLts5sn6x2jDe6BEOVafrMqO6OksYnqipadfe36Q6+/sktyiPxaY5hHIK9QFhCVVPPtGwJc6xE0nEqZbJmltgrbz5Q+lYqkh0qB6vaJt1uGDG0xELK6cgf/ANLoe4gefiAAJKwBzJty3hHW1omnXuj3gsQLMK+JjEVNGPdgpSjKTlSPn0jm/GlICkLAuk+x/eLbE54+EaRG8VVQyBG6i/kP3jp4SfqgiLEi3giUg6g3geDZCw0daGZ97SWdcyVdND4GMk1iWLhwzC38aNc4DUBowlSnlqPJQHrHp6YqSVB2/wBbRsNS41YwXSUoBzE23jTXU6Rcab+EbM9mygwyZNZRcJOh3Ph06xQf8VGXNbxNz7wZSkAXLNYcvKGEvFliXlDM+u/PeJWyXPoOPxAoGrkPXYYUFiG8BG3B5QzXvY/OKDFlmYCo2tfxialzchPsYxWns+BR9wFSww6qTlYoAYtfrvCvFJaC4IDXcgsefJjtASsQDO5/nhC6rrXu78vOGXckY0Nz7S1xdnvy+sFrxFh15xPEQVSSs2ukayxGPKTqOsJw1dUpkks9yOe3+40Y/gtRSLKJidCzjR9b+sU/D2NJpZZQnL3hclNzAeJVfa5kkFjdv06ftHh1AjXxki7krTYbMm97QczDDBeHSqZ/ecSxcWIznYDducOeBpZWkpUrupW7NckW36/KOhUmESFJJmOVD4W9bwL5a+1ZyWc3Uk5VEUlIlBLD8gCQBzLWh7R4VPWO4tBJ2Gb6p1jOmpkiYcosBp16xW4biKES8oSH2VyiAspc9osC5zjGUTJSwmakpfQnQtqxj0X9chE600BYd7hy/wDDHoL6YPhg2Z+bZinMZImkc4wVrDThykEyaXDhKXbmdAI6krUWalj9laMkyZnDZgkjnbNHX0sUiOP0temQtBbWx6Db01joWE4oFpBCgR4xx+YpDkn5hZMfUx9OLJvEziamf2g6uxIRMYtiIAcnw6nkIkq4AFmIMcqRmAfrChdWU/Cpv+qm+UenyFTlFRa8B1tCqV8QDHRiI6WPDSgGU/6U1szejGspaYoq6kkkesNpPEErKwmj1v6RELSHMYT0AaF4ceMhiTjqWUzHc5yy+8eZsn9TGrE+HJikdsouSOnyGggThygKlagPpz9IdYjLnyZZJ7yDZ/1HONx4guxLsWFANiQdRIKDeNaVQ1nJ7TupHeJDedmhrTcIg/Esk/4hh6l39oerWIrJxz2pZMInHe45Rsn1TsAAA7sOcN8R4eCCyVHoS3vyhLVUypasqgx9iOYjQwJiXwsgsiEqqhlEelSJs0dxClDmNPU2g7hvChNOdYcA2G1tzz8I6JhWGBSkhRypsLcvCFvmo0JVx+CXXsxoSBohNQlloUltSQ46aQ4RM7uaxHQx0LEuHadJHZzCtxuRr4frziL4i4fypKpNjyBsfKJX0251ky9UH/jENZVuG2ifrVvGK6omNaZZN4ox4+uzIOVzBkHVZ8STZzDOkp0/Eq/KNErD1qS7MOcEoploTqD0P0vB91uIx8bKVsqamNZSWdtYGpLb6QRPrrAHbbrCvtC7gtBVYiWYI0opNWhrwN35szLLudr2bqToIUpmKLsH8AfpDbCJSgxLgm9w3hAMOuzMycnWpUcNYeumDLUkque6SRfYkgRRTsXABYwil4TMnBC0qyEDUh3c8uXjGvEcEnpFlJUSwZinW2t4nYEkn8zmt7G+DV4WSx7w1G7dIp5NUAmJ3CuDpamBUtUz8yVFIf8AxYgt1JhhXcPzkAhE5YI0CgFfO8JOHdiZ2MyxLG0ymKlAA2vH2OdT8Hqp9SuUtRUpCczqIAyksGYNf6GPQ4YQBswqX5Mb0XBObOEIEwofNcD2N/eEuL05pwVJTlJYKGzOWI9xD1GLqlk9mbq0I6wnq5a6pQQxt8ajcgbA8t9YpB/E7FCtCJk4hmHeGjPfWPlNjs6Sf7SykbixHobQ5HC2UfCTre+kIcRw0yzpHiFOjAdX6xoni+qa6kn/AMCBJeKqXMC5qiqx8nB0GghWExhd7PGDEg2BJQCCDLKnrElFtYCqp26jmhLLVMFmMaZk87x6p0jmXrCpKEKJzrCA+pBPsLkQZPoJfaAy5suYgDMrKVPY6MpAL6e7mF9LJAUhc5J7MnVtf1hni1PKkrzhCmUl5RSodkobqTueWVw2+z4QQZIx7HtGWH1QlBMxLEg6QTjePFaAkAMS5HXV/don8HlrmnKktuX28OZilTwgqYnule11MA55Aa+se35OljZasRFg6UiaVE7W8TrFRS4mQ4lpDtdSg/gEj6xN1+FTKWbkmBjsfaH9AQlIaEuxXUr42BXPYxnR4KupOaYrMetvJgwAgHGuGpds6dBa5b2L+8O8JxpMsuA4bRvaB8ZxPti7MBygVcAe7lb8b6h6lftifD5KZKQAO6HA9X1hhLrS9rQElSSWKgAedh66AwF97KSUq2P7g+kLYH2B9MY/tlN9+I3j1bVJyE9NInBirBnEDVOIWa7mAIJ1F5QOsz/oWH1CyBUqplnL3SjMkki5IcEBxz38YFm8PLQspICkILZ03Srkx5QnmhcgnNL7qrkqAO+o5GLfDVBdPJZVi9zuxID+VopYOPnVTmcVEfLZEOwvDhMAlpS/N9o041hMmSFiZLdRSMveYjryNo+ya1cpRKPMwqx2omTVFaj73gQ4r9ztHGxP6kjjdKElxt8jzgCip86wn1hti5ZBfdh/PKBMCP8Acbn9LxRjY/TJnzn8TULm1+J0ng/ApJSErypHXeDMfo5WRQASQnlr4iFdA2Ud4g7xnUTQlJGoIvClc1OS0Ppapj3eQ8NGjHEqzR+f+4ncNnLLhLAJsVHToLanoIJrqKZl7TPmbbKb9HgGvcG5XUVWUspGsGza9S1Zl6m/nE1gtehQZKrtdCrKHluOogmtxaVLBK5iU+Yha9gZtibe2T95PMy/YKDf/qPRzyvx9UyeZkolICSkcyCQST4sPSPsUdGgfTi1eJKDp06dRDnhTFGKszbnzP7ACEmMEKUWG+o+VtYGAVL7pcbjz5w4ChYnbJ6vRnQp2KMXzDLlLga76GJXEMQQt+bfx4XnEVFLH940SKdUx2snc/pzjCbjS3wINm1ilwHAioBRs4cQFTcNqWLFV98tvT94czaudTZEqFmYECxbY8jbSCJBiseJlNsI8k0tOlDKS69hzY3zERJ8R0CR/cSkBiHGzGzw4pZsxSwVln0GvrDTF+Gu2p1kLSiYElXxBltdgP0jQL8jHKkHUgjLmT0i4ZNg768gAPeHMvDzIppgmDtUlaSiWtwkO4UrMkgpUx21jdgExKU6aAWUHZiHI84aY3WBSOyYKBGYlmd7jfUfN4A7ED6A+YJgXZo0RlGwd2fqb87+EUn/ACVaJeVKSo6Hl0Lc459SVipSykmwLHfzhtJxhPWA2JanUKBCOJCZjLvzDnS0LaKuAZ9DGFfiGYu9iCAH9TANtUmFsnYXKMPKGN+krJZSd3jMJF2ifo6shriD0Vu5I8IR1nTGaxPT0BLwFR0i5y1qJaUjKmwdSlH8KToGFybs0YV1axN35RSYZSgSEIS/5idyol3MNxr7JM7DIwW/Nn/qD0+CSy7oOlmWp/m3tBVLw9KTM76lEapKrOOvUQww+qQlwoHPsY9W1oKSVDvC6W2YgG8NXrW4GTET5PcS4VTmWUJUFMLKTp1HURKU2Md7sWCEpYIBYC2ofRybvu8b8exAJAAJzEXvZj0HP6QqpMPKu8dTv7wLGzJFUqQy+x/PrAk8lbjbo0AYhVd11kJHufAanygZWHzSWGYNpcj0hfW4au5WCTzN/eFhATZlj52C0o3FWIVZmK/xHwj6nrDDAsIMwFbkMe63MXeFM6WUlvSK3hioCZd9IsNBQB5Pls7OWJf2bQioQLyyp9CnfyGsaa6XUhJUaed/8/Nr+0WmFTDtY8+Q6RXf0yV2AmCY8zdJiYMpOpLU55hEgKlyDsZbn/sbq94q5eJf2OxyAjXT6wrxVQkKzBsq/i5A8+j7wOcUTol1H/EE+raQsn7tTAdRRj2BibMShIAKjry5n5w94c4WpwpihIZ+8q5LdYV02JH7ygLSpNlAEpID2s/NninTOGUAWhnizB7BMSwKkUplS0htCLH1TdukejGfLzHWPQAdoWpy6hp+1m5XZi5PgdB1ion4SiaQVKVmOpLEkizH5ekI64BEwqSG7zEh2LfUH5wxFeVotZiwP1iqxO4NHcwxHBZQJA2G2x6fpGWFpSiWU/EwIB68x4mAcQqzYO6ubeGvV42U0tUtgsi/Lbcx4wk69pT02JqElCcrCFPEOJOnLYuq+hLi79C8Czp7MXuIBp6RVSsgOEp+I+J0HX9IHcpZ7XqITJqCsC7HpBgWopYru1iTpaH2FcMyVuEoWtg5XmI05taJ/jHh9VMr+3MzpYFQCgogHcKTYp25iCo+xDIVES02IZJhYuHt8z7wbWYu40bo/wDNyY2UmESFID5gptv0hFiGHlBOpA0PSPCLbsB5cwmqK1FQtGS86d26xrp5zbRsmzs3hygiIlW1ozQUKIzMSHZ+ut4ZUFJmISNT7+EaKeWWCbs7+sUMqSEAFI84U7S7i4B/MfTN/wDxCZlBS7nYDz26QrqsMmIsSx06vFFQ45OSCztz9reUKsRqFEkqJJN4WSPZaEPkn5lNY51hIduaj4DlFXgmJZ5QAPeSGUN7WfwMCU+AoOVc4FSj+G7J3Gbmem0MZ+FCWxMsJtZhlIGzEaQTeRODGyZSfg/3m0VPeexMLcaxEh07bXj7iEybKS6AF9FC48xEpWYguae/6AMBGJj7CN5XOGLVb+PxM59XmNy5tFzTgPYM2g5ixeOcZCDoYtKFZ7pJ1AA9LQWQdfJFw8hyk9viUhqgGLDQ6/SEOIzWLgudP5zj1QqZm0LCB6l9wQIV2JnSKLE0+i7QpG4KvdmHq8fTQz5IJ7NWTn+2sN8ECc5UQX2izrZSDKtckcoYuTVT5fnH/eaoLgau6CLpUAQehhumW+i4nOG8KqW1SmWT3QoEnyb8PjD2fhdQBYoPqmJzi3JOxguL0/bKEo/iLW2TfN7PD/CMNkoSEBISkBh+/wCsR1HXqRWCVNSpKihWV9Dp8J3sD6RQ9s+p/n1hllRFjZ3N+KyJQKk2KT6PzB1ESX9ZXKnLkKlrWUGyk5SCCAQ7kXihqQG1tzMeweShbrbUu/QMB7AQSEt7MagZLYni1UG7OTkHNbEnozsPUx6L/EqaSUpDAnr+0egia8qMA1P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4112" name="AutoShape 16" descr="data:image/jpeg;base64,/9j/4AAQSkZJRgABAQAAAQABAAD/2wCEAAkGBxQTEhUUExQVFhUXFxwbGBgYGBwcGhwcGBwYFxgcFxoYHCggHRwlHBwcITEiJSkrLi4uHB8zODMsNygtLisBCgoKDg0OGxAQGzUkICQsLDQ0NCwsLCwsLCwsLCwsLCwsLCwsLCwsLCwsLCwsLCwsLCwsLCwsLCwsLCwsLCwsLP/AABEIAMABBgMBIgACEQEDEQH/xAAcAAADAAMBAQEAAAAAAAAAAAAEBQYCAwcAAQj/xAA7EAABAgQEAwYDBwQDAQEBAAABAhEAAwQhBRIxQQZRYRMicYGRoTKxwQcUQlLR4fAVI2LxFnKCkrIz/8QAGgEAAwEBAQEAAAAAAAAAAAAAAgMEAQUABv/EACsRAAICAgMAAQQABQUAAAAAAAECABEDIQQSMUETIlFhBTKBocEUI3HR8P/aAAwDAQACEQMRAD8A5MusJDPGhU884qOJsJMtZQsIcPdLX5MR8okzLLtyhAAlrsyiMMHS6wpRsD7xUS6wEajkW/eIuXMaPgqFJ3MNVqkbgkyhqxLXmdvGAKCrUl1old1AcqIOmmsMuHcHnEdsZEyZ+RJQcp6nnFBNlqQgmZmS5cpIYeABjCUfRMAakgjECUN63vAIr16Zy3J46DwrwDLnL7aaSZRuiWCQD1J1y8hHW8E4alIlhMqXLlp5JQB9LxK/LUN0UWZ65+aFYg+QAuAX15hjptB1VWksUlo7nxj9mtJVIUoITJnDSZLAD/8AYCyh79Y4dxHwtUUZJmpdDtnTo/8AkNQ8NXMG18z2oJS1y1zEIKiy1pSfBRCT7GP0hRTQpIYMwZo/MWHSlrmoEtKlKCkkBIJZiC5baP0ZhyywI3AtHO/iTEFf6/4hESroKkAGAcQnuTex2+sAqmH9o1zFGIPrsV6/iYZxH7WMMEiuKk/DOQJjclOUqHsD5xGuY7D9oHB9TXTpa5RlBKJeXvqUCTmJOiSGZt457ifBlbIfPTrKR+JDLB8Mt/aO3xs6NjUXupq1URSZalKCUgqUSwAuSekdG4e+y2bMSFVE0of8CLn/ANKP0ENfss4bEuUKmYkdpMulxdKNgOROvoI6dSzkjpA5eRugYLMboSFPAhAASVvoHL6eUTWO0UyltNSdbE6P+sdomVYF3vtEbxuj7xJmpVclJynkQHB9Yl+qFOzNAM41iOIkLStJuP4YZSMX7Qd3MDuP30iQKybmLLgHDkTXMz4UqJVdnsGDxblxqFsynjYRkyAGHSKUzR3nZmPebXk0E0vCaPhllSA9iSfq8X1LMlGWyEpAAICco8OXvCzEZUtEu6yFBQcAOMp3fUF4wBQP1O9iwBT9ooyIxCmm0y8sx7WBgY4geZg/GJqlHKSSGYE3sbxNUNNOmzVS0JBKS2Y2H8aEHGGJ6xr5ilBvTKGnqAouFMYIllRAcuY9T8HLZ1TFZh+QQSvh6pQlwAtg5AICvMQDYHHk0chh7MFzQhOYnkw5k7QMEFawuYSRyhPPxLMsSylSVAk35h7Q3kTwpOVcDRX0SjA4cdrlLKqqVCCezSSwvd4V4hivaI7ME5QbA6Dw3EABNwlN4x+5L/CB6/pDBlY6EYEQbO59osLnzSexTnbXvJHsSLR8jHDp1QiavLNVJTlAISAcyn6voI9AFG+KnPyHIWNDX/EVYvXqXmK9bgecDYZwnVT+8iUQg6FZyv4A3I8ooPs1wYVc5U2aHRKIAGxXrfmwb16R2ahpEAgHSG5OQUbqPZwM2W9CfnvFOCq2WCvsCpIDnIQogc2F28BFZ9l3B6VIFVOSFKVeUlVwkbKbmduQjtGITESQXD8gISYeoB2YXMJ5PJbr0B2fak3Yn2McPw8KsbCMqnCZQC0rGdJSbEAgvbKoRjLn+0emT3NolTIqjzcAiLZctMlkoDIbujkBZvKGVFijcuv7RoXSlZD/ADv8o0VGHqQHGn80MJ7OD2WaP3HM+fm3aEHEtEiZLZSQoLBQobEHT63jVNxDbaMFLUoAPu4HqHPIXgjyDevYJH5nsJ4clypYEqWhCW0SNfE6k9TDyhwsG2kfKGjmkDMrbYCC0U6wMwMaMTMexFwgwnyrw1KUl1XAcPyEK6eSTcxuqaoqIBOtoKlDKHhTsrn7RQmw2lw9GVzAlWuUAU5fAiPkysLGFk9b6wbcgKoCCaVuB1DbWbaMUVBPSNVRM+I8n+Q/aElRilmsI8uQnZnutajiZXAQox2vPZqKUlSmOVI1JNhCat4gloF1ZjyTf9hGFBiZWpyrKLMnmd/IaQzHiZms+SjDi7mhIQ8IVKU5pnZo6KVf0SDDnhoKkSmLZjMJPJmSBrF1Mky5jZy43b6xN8UplJIMlOUBweoLN6NHSyuzLudThY0x5ATNycSVoCw1gKuqyoXLmEhrPWMV1PWEUxn0CsojOZVDK6tgAPHQD3gjCyEq6m/IOdX53iZqzNnECUha8t+6CfC4hxTSZstIVMlzEjmUkB+phvXqAZzjkV8rS2ouJhJFgCX+Uaaitm1MztCwXtlF/WJ5BzKd7CzeEU+GzkS0gqbSCDE+mOGNV+6twCp4YkzCpU0hC03CnL22tr5iJldKtMwoQFLGgUBbexOghxi2KdopTG3J4QVtapBABtmTm8AXdukCzBtCY6/SQuNeR3TyGTzJiiwLDZS7leVW1ol6WsaxguWpTug+hhSNUqK2tA1LGdPkS2E6SmbyLke4v5R6IyqmTlHa2jmPQ/65+Ig8VDsn+5H+Yw+yOpSJCxv2pfzCSI6D99AuI/P/AAfj/wB1nnO/ZLsvo2im6b9D0jsmGL7dihQKSAcwuCDo0RcvG6Zv0Z8eajzEa7PLhNKrG9YfS8GJTq/np7aRLY3Qrp1srfQ7FtR4wjKj/wAxgRzKq7EwbQzHDmJeXWdyG2GVGaWkvt8rROxqeAlCiY142T6505SB0hbJmc9I9OmiMGZl8Ps2oJVUSSvM9jdm3vB9KlCdr6vCebXDOz6RtFeNY0NFkSqpsQAEaZ2Im7WHKEorNGjXVVrB4d9Z6q565s7cduXOz+Z/1DIzA2sc9/roNSpJUAQQAX3ZyD62ihTiXdZ4DY9Hu57yM5kwO7wFUVBOjdIX1GIp/N+sAjESVBtHhRS4wGWVJhCJkoBTEKBdwCDzsYksc+z+V2ndWpIOgBzJfkHLh+UUlDiRCQ0DYlVk33BB8xpF4yIiivYFEmc2xvhhUlBI7wA9PERM0tcpJsdI7/i9SnKxlpL7tcb2McU45w5MqaFywyF7cjr7xWDvrLOFm6NR+Z6nxVSjbzjGqmTlg5Uhtyf3jVh8rKAHbc+MVlIqV2aUkbu/6waopO52imrnNp4KSxEG8O4eahfe7qBqeZ5CDMdQkqUUjrb+WjbQVaUpy3sXF+cHYEMBiw3qXvDVMboQpCWu7AR84g4kKEKkhKVF1BSzdxfbSJWXjiiMotz5nl5QPVzRlckwLNS6jCqk2RBZFUyD+YHnq8b0zVKHePvCCbMD2j6KojeAKkx65lr2OlzEhxrtE7i9XnmhgwTy05N4xnNqlEW9YLwWkBGdQcA2HM7kwxPsHYyDl5TlrGnzPYcpeQZ3HLm2zwfLqVJ0MMpOHqmgqA3A9eUKqzC1JURfffRucKK9jcpxZGxrR3Uz/qCnZzHyE+QvcnlHoMYhUx+aQa6zoOAfZ5IChMW6zqlKyMo8bXPjFiF9lMVLFgnK3mkG3m8F1GGqQjOkkhOoJvCPEasrUFbgN5bRHnZwfv8AZ8op7RyvG1B0p0IYwnrppqAJRJDFwQzhrb+kJpuKS1BxMSW1Y3HiNRGWH1gzO9xpCR27bhkamONUM2UO4RzZY26ENAGC8VCU4mkBN3F8yVC1gzEHxhrj+JqmtmOiQlug0iSl0IXPKjcBmH+V9fANDimNrBGoN1Oiy8blKSFBdj0IPoQ8O8CpvvAzl+z0G2ZtfAbdbxLYbhgUBHScNQlCEoTokAekRHAqHcxWuZyMJliyZaB/5H1gDFOGJS0kp7ixum3qnQj0huJ7QLVznMOOTEE8swysgDKmoWZbXG+3QvG3EsGqlSz2SpZWRYKKgPZMUlTKBIO7/rDalVLCOvOPcdFfbRJBBnBVYRO7VMtaFpnhTqC0gy8pLBTiynPIm7u0VdNwmssVTFqP/YhI8Ei3q8XGLzUTQEqSNdRY9CORhLQ1hSohRdiz+EUPkUmviDuZ4dwmLFZfpDtWASiGKUjkTb3jXIrLQDiOKLVqS3KCD4kHk9RMX1QEpZSlTjx06PvAVXUaAneFePYoEKSEsVlzfQAakwvQueppipKlyxZSg+VPV+TdIHHwsmY9lFCNBoSnqsTdLE3jn/GVUD2STvMf0BJigxIGWLsxAIYg2O4IsRHOMfxLtJwKS4RYdTvD04+QZaceQ8VAgxpJqrxtXiZAsddYRIqLWjHtod0M+jXKtQ6dU2N9dYEk1HW4gdcwkhKXKiWAGrmDpOATLZnCjskZiPEv8nhy4iRJMvMCPqfZdSRGqoruZgleBKTkC5mTtHyOGdix3hh/xWWEv2hJ3tBrxjFZP4jYpYhpF5i5jfNAeNeIUfZFwd9N/GBPvBjGx0YvHmBG4Ste0XuA06PukqwzFObzJJjmqpxiqwLEc0oJzMyQm5/LAstDcfiyhnqWuGTwlNyPp6QgxSvBmqLHKSdNwYBmzyOSoX10/wAuQe8JLE6nSAA3c01KwG849Cyoq3V4Bo9DlxmpzMvKXsan6Bm4ha/Wz/OIPGsYyBWRKiEk3aw8zrDaeqaXJRMCSPiIYD+dYWUtLmJBYtz+o3PSOcwLUWGpxVIWDcD4HNqJhDiXLKs0xTOb6BI0cuffWOq0/A9IkMJalK5qUo/VvSBuE6fKkPqbn5CKqTMywg5ezm/Ifu5L1fAEmZoFoPNKvopxEZiHCU2jKiVdrLKic4DEPYBQ2sGf5R11dVygDFFgoL6GCLIF+0wSJFYZOCUAbuIr8PnWjn+II7GYWPd1HTpD/CsVBQkguCHETZWsg/E8gqVue8aKiaIWf1Ic4XV2KBIJ325nwiZj8CNuEVteMzRgmqKtDCGWicsv2a79G+cbJqJ6A5lLboH+UNQECoBFxjV1HXaJ2ZWDtFeMD4hi2VOt9POJKXWzQVDNcndrO5JvtFWHjtkg+TpNPiFtYxqap7xJYHUHK61uDYJflzgjEa5SASMiWToXy+LC4i5/4Y3S1a/1PBqMVKqEzFGYWJPs97+0NKbiabJlLloWAghi7crk21vE/RUaVj45imuciQw9QW84+cQYRUyEpWAVyiCoOnvMN9WU3T0jrqKXUEXAKyuUO6hXdULgddR4Qll0KlqKZaSpiQG6FoOwiiXPVnQAEg3UbJfUJTqVEat6tD+hwlcuanLnKi7hKXJJvYB4EqTuMVuupJTsNnS3dBtqxBbxALwGZpi84jo5JS6M5maKCrKzAbNEZWDMR3cqiQFcnLAFtjzgSouMDsBow/hijWtZUgXDAE6B/iY82DecX9JRTEupKQo8g7g9IA4epRLCS4CUsAnmNz4xVr4gkSUgy8wnODmfTn4wtcpBvwSscUfMisaWicVpWkp1YG+QjQvz67wgNYsywyg4sb8rOPGLLGMMl1JzKUzqcsWCgrVyBYO2kOaXBpCZaeylpHVKAf8A6JsT5wxsoiTxiD7qccr56lK70ClUdxx3h6m7q5ctOcpdSVICQpvCxhRRYUkuwSkJ+JJsOoA5waqG+Yp1KSGw3horQla1NmuE7tzJ2jbXYCZQzylZxujfyitx2mQAFyRfQgaWvo9jbaBaNctV3CuatvAcvnDDiU6ilyspsSF+/vvGmZUE2EXuI4ZTCUtcxLunuMNC7EKa/K4MTOGYaHBZ3uH8Wv6Qj6ABlLcx2FXEglkG4I8Y9FvOwoKIbKGGrO/vpHoMoZP2na6irl9moHcNazRzie0meq/UecMq3ERl3iA4hxSaakGXfKliNiTt4s3rHHs5TUHrOwcO17p1vofmIo0T+scdwHEJ0ohZSA/xId3HpYxcUfEcpYHeCTyVY/v5RzcqsjH8QxUpps+Ap9VZoXzcSSd4VYrjMqWkqUtKR1P8vE4LMaEKon47rBKVLIvmUQegCSSfYesR9LxGqQhpaSXLlzZzqQNQOkbq+pnYhMIkSpswJDDKnR9SpRLJe2vIRt/4DiIGYUq1Ja7Kl5vIZr+UdjDhQIFf38RR/UacP8RT6iaJfZpAZ1KzGws1uZ8ecdFwuiADnXnHN+BZJlTpoWhSFAIdCwyh8QuDcXjp1DUAtEHIVFyUoqF8RjKkQaMKBDiBUTILl1hAgsTY1P3TauTXGXB8moluGE0CyxqDyVzH8EcHrSZE9aJoOdCgCNRpsfQjxj9FVSi5POOM/aZhOeeZyDqlIKQkl2fvOOlvKLuFnD5OoHxBK1ElLiCVaKIH5SCza7c4YU87tUhWvecg6W/NfTW0TNJhMwqYrRK2u59hD6mwKfLlqXKWiekFyEulXkFa+RfpHYUEwWlJw5xGqhCyJecKF7MA/IxNVfEc0zMzkICipKCbA9BpAsvFxcsovYp8Oh0MJ8Rngq6DnpeCLV5NH7lQqryyUplpGUgEhOzsq3mYe0mNLCUIQlpjgpVooEcj0jnNNixTbb6RQ4FjCe1zaHKb8iTqOrxjZKFwsaWwEtMPoe2OadmMxRv3Q5J/yIIF+kfeIsCkdipEwZVZh3ks4bQqPPTa8Lk15CQX39N4V4tiXaLlpcs7qf8AEQbROMs6oxrVAQrDcJWpPemK6BI+bvG+s4fnJlBeUlLsM7BzyCgdTyUBBGD14lFyDGGL8RiZZlFJ5GzgW2aMpK3Kev4iCVXnMQolLOG3DbMfSK/AcaQhLTVsltLe0Q2KLSooWh3IKVu3xJLP5gi/SM8rpAUq20KsKaMXQPsvaritEw9ki6Q4ToCQdIha3HFJmzUg93MCPNI+sCKmJB1/m0GVvBM5cvt5cxKiUgmWQQQw5w7Gx7XJeSn2/bApuNEpcEJJ1bnzEB4RiJQ4cZXJaE8yWpJKVApI1B1jBBO28PDGc4rK5OKhZCQ6idEgFRPgIwxKnnziB2a0Acwz6ABhewu0C4PV5BkQAkn4l/iPMOdANLeMXtLLlS6cTMyFlwVIWNRuIaDejBqtyck1BSABqA1w2nSPQyp5NNUukKMpSbuD+H8t+ra+W8eg+hPkHvFszEJqxlsNi2sfcHok58xuRp47mB6iXMkKZYsdFDf9+kMMEmZr9bxwsg6pqFcpUUQILWLOP0hTV07WIhytDgEQBOBJYOSdBErVPCJlBo+y8HXWzJMh2RndatwgAkkPvsOqhD+TwtOmByyfJ/lD/hThxdNNK1lJzJZLai7lwdNBGfV6gsvohCVeD4VLkoTLlICJadAPck7k7k6w1RJL93TxjXKLC0ESKoQnF1v7j/WHUExLBUT0kzAHGih8Q8Dy6aRE1cpciYUEu1wdiOcXk+s5GJTjCVmk5xZSCCPAllA9Lv5CN5H02rrBGplRV9oaoqg20c+p8Wy/ED4iPtVxzSSrLWrMNghT/JonXHkOgLhSwxWfmDPHMuMMdyAolkOO646agfL1hfxD9pCpoMunSUA6rV8Tf4gaeJ9IkRUEg7kMfLf6R1eDxcmMl31+pjb1KLhqSgKE2anMl7pMU+KcQSUBaZKEpSsMUgAt1vv4RE0dSCBdizEbf7j6qoQnUMC7+HSOyrdRAq4vxQZiJiWdRZX0J6638IoMCo5csBTZpj3UeX+PIPyYneJ2pWkSbHvLmBuiUuST5kD1g5VSoCxvZ/KPA1ueIlRxHJlLlqXMAUr8IYMOVzp5RC1NMqSpC0hkr0DvpYh/eGVZWrMsZjc6CFdXUnIEHUHTlzjGPaEtqbEay8SUCxu0aauqT2gKdRz6wllJfeNqKcqIANzz/WJ+gE6C5yQNSnpsUcBzeNkyosSlrcmfzG8T8unmB2TmY/y8YqnLBANg/L5vAdTKTmFeRxSJRNmJKyQzhKU6F2d+jgRVo4akLllRX2TJLKJLZhs14maaQhASofEBqTy5esGKxObMYLLp5GGDqPRcX1vYgH3LKrV+sXOH4uoS0pBLh9/XXpETUKSk5gdTf6QWjFgEMCLXaEbVtQWO584sly5ktSiAJqdGFyLamI6jkFwsaJIPpeDcWqyXc3PyhWmYQCBvFOInruQ5/wCbUZ4JQLnzcsuwFyeX7x1fAeDUTUN2ZmN8RUSfZwkeQiP+z1hLLAOpRc+DD5R0nC64ywci1JfVjaJ3ynvXxJWbdSfxv7OpKFBdLMMtRDKBdQ9CXBtzaPQ8qcWCTdT9eusegv8AUfuBZkhxbLCpakk3cFPrE9hU3sS2x+cD4njQMxncPc7RiupSRa8LCErRj6lfLry3ddztzeLThfCAllLDqOv6eEcz4DSZlSbnKhLts5sn6x2jDe6BEOVafrMqO6OksYnqipadfe36Q6+/sktyiPxaY5hHIK9QFhCVVPPtGwJc6xE0nEqZbJmltgrbz5Q+lYqkh0qB6vaJt1uGDG0xELK6cgf/ANLoe4gefiAAJKwBzJty3hHW1omnXuj3gsQLMK+JjEVNGPdgpSjKTlSPn0jm/GlICkLAuk+x/eLbE54+EaRG8VVQyBG6i/kP3jp4SfqgiLEi3giUg6g3geDZCw0daGZ97SWdcyVdND4GMk1iWLhwzC38aNc4DUBowlSnlqPJQHrHp6YqSVB2/wBbRsNS41YwXSUoBzE23jTXU6Rcab+EbM9mygwyZNZRcJOh3Ph06xQf8VGXNbxNz7wZSkAXLNYcvKGEvFliXlDM+u/PeJWyXPoOPxAoGrkPXYYUFiG8BG3B5QzXvY/OKDFlmYCo2tfxialzchPsYxWns+BR9wFSww6qTlYoAYtfrvCvFJaC4IDXcgsefJjtASsQDO5/nhC6rrXu78vOGXckY0Nz7S1xdnvy+sFrxFh15xPEQVSSs2ukayxGPKTqOsJw1dUpkks9yOe3+40Y/gtRSLKJidCzjR9b+sU/D2NJpZZQnL3hclNzAeJVfa5kkFjdv06ftHh1AjXxki7krTYbMm97QczDDBeHSqZ/ecSxcWIznYDducOeBpZWkpUrupW7NckW36/KOhUmESFJJmOVD4W9bwL5a+1ZyWc3Uk5VEUlIlBLD8gCQBzLWh7R4VPWO4tBJ2Gb6p1jOmpkiYcosBp16xW4biKES8oSH2VyiAspc9osC5zjGUTJSwmakpfQnQtqxj0X9chE600BYd7hy/wDDHoL6YPhg2Z+bZinMZImkc4wVrDThykEyaXDhKXbmdAI6krUWalj9laMkyZnDZgkjnbNHX0sUiOP0temQtBbWx6Db01joWE4oFpBCgR4xx+YpDkn5hZMfUx9OLJvEziamf2g6uxIRMYtiIAcnw6nkIkq4AFmIMcqRmAfrChdWU/Cpv+qm+UenyFTlFRa8B1tCqV8QDHRiI6WPDSgGU/6U1szejGspaYoq6kkkesNpPEErKwmj1v6RELSHMYT0AaF4ceMhiTjqWUzHc5yy+8eZsn9TGrE+HJikdsouSOnyGggThygKlagPpz9IdYjLnyZZJ7yDZ/1HONx4guxLsWFANiQdRIKDeNaVQ1nJ7TupHeJDedmhrTcIg/Esk/4hh6l39oerWIrJxz2pZMInHe45Rsn1TsAAA7sOcN8R4eCCyVHoS3vyhLVUypasqgx9iOYjQwJiXwsgsiEqqhlEelSJs0dxClDmNPU2g7hvChNOdYcA2G1tzz8I6JhWGBSkhRypsLcvCFvmo0JVx+CXXsxoSBohNQlloUltSQ46aQ4RM7uaxHQx0LEuHadJHZzCtxuRr4frziL4i4fypKpNjyBsfKJX0251ky9UH/jENZVuG2ifrVvGK6omNaZZN4ox4+uzIOVzBkHVZ8STZzDOkp0/Eq/KNErD1qS7MOcEoploTqD0P0vB91uIx8bKVsqamNZSWdtYGpLb6QRPrrAHbbrCvtC7gtBVYiWYI0opNWhrwN35szLLudr2bqToIUpmKLsH8AfpDbCJSgxLgm9w3hAMOuzMycnWpUcNYeumDLUkque6SRfYkgRRTsXABYwil4TMnBC0qyEDUh3c8uXjGvEcEnpFlJUSwZinW2t4nYEkn8zmt7G+DV4WSx7w1G7dIp5NUAmJ3CuDpamBUtUz8yVFIf8AxYgt1JhhXcPzkAhE5YI0CgFfO8JOHdiZ2MyxLG0ymKlAA2vH2OdT8Hqp9SuUtRUpCczqIAyksGYNf6GPQ4YQBswqX5Mb0XBObOEIEwofNcD2N/eEuL05pwVJTlJYKGzOWI9xD1GLqlk9mbq0I6wnq5a6pQQxt8ajcgbA8t9YpB/E7FCtCJk4hmHeGjPfWPlNjs6Sf7SykbixHobQ5HC2UfCTre+kIcRw0yzpHiFOjAdX6xoni+qa6kn/AMCBJeKqXMC5qiqx8nB0GghWExhd7PGDEg2BJQCCDLKnrElFtYCqp26jmhLLVMFmMaZk87x6p0jmXrCpKEKJzrCA+pBPsLkQZPoJfaAy5suYgDMrKVPY6MpAL6e7mF9LJAUhc5J7MnVtf1hni1PKkrzhCmUl5RSodkobqTueWVw2+z4QQZIx7HtGWH1QlBMxLEg6QTjePFaAkAMS5HXV/don8HlrmnKktuX28OZilTwgqYnule11MA55Aa+se35OljZasRFg6UiaVE7W8TrFRS4mQ4lpDtdSg/gEj6xN1+FTKWbkmBjsfaH9AQlIaEuxXUr42BXPYxnR4KupOaYrMetvJgwAgHGuGpds6dBa5b2L+8O8JxpMsuA4bRvaB8ZxPti7MBygVcAe7lb8b6h6lftifD5KZKQAO6HA9X1hhLrS9rQElSSWKgAedh66AwF97KSUq2P7g+kLYH2B9MY/tlN9+I3j1bVJyE9NInBirBnEDVOIWa7mAIJ1F5QOsz/oWH1CyBUqplnL3SjMkki5IcEBxz38YFm8PLQspICkILZ03Srkx5QnmhcgnNL7qrkqAO+o5GLfDVBdPJZVi9zuxID+VopYOPnVTmcVEfLZEOwvDhMAlpS/N9o041hMmSFiZLdRSMveYjryNo+ya1cpRKPMwqx2omTVFaj73gQ4r9ztHGxP6kjjdKElxt8jzgCip86wn1hti5ZBfdh/PKBMCP8Acbn9LxRjY/TJnzn8TULm1+J0ng/ApJSErypHXeDMfo5WRQASQnlr4iFdA2Ud4g7xnUTQlJGoIvClc1OS0Ppapj3eQ8NGjHEqzR+f+4ncNnLLhLAJsVHToLanoIJrqKZl7TPmbbKb9HgGvcG5XUVWUspGsGza9S1Zl6m/nE1gtehQZKrtdCrKHluOogmtxaVLBK5iU+Yha9gZtibe2T95PMy/YKDf/qPRzyvx9UyeZkolICSkcyCQST4sPSPsUdGgfTi1eJKDp06dRDnhTFGKszbnzP7ACEmMEKUWG+o+VtYGAVL7pcbjz5w4ChYnbJ6vRnQp2KMXzDLlLga76GJXEMQQt+bfx4XnEVFLH940SKdUx2snc/pzjCbjS3wINm1ilwHAioBRs4cQFTcNqWLFV98tvT94czaudTZEqFmYECxbY8jbSCJBiseJlNsI8k0tOlDKS69hzY3zERJ8R0CR/cSkBiHGzGzw4pZsxSwVln0GvrDTF+Gu2p1kLSiYElXxBltdgP0jQL8jHKkHUgjLmT0i4ZNg768gAPeHMvDzIppgmDtUlaSiWtwkO4UrMkgpUx21jdgExKU6aAWUHZiHI84aY3WBSOyYKBGYlmd7jfUfN4A7ED6A+YJgXZo0RlGwd2fqb87+EUn/ACVaJeVKSo6Hl0Lc459SVipSykmwLHfzhtJxhPWA2JanUKBCOJCZjLvzDnS0LaKuAZ9DGFfiGYu9iCAH9TANtUmFsnYXKMPKGN+krJZSd3jMJF2ifo6shriD0Vu5I8IR1nTGaxPT0BLwFR0i5y1qJaUjKmwdSlH8KToGFybs0YV1axN35RSYZSgSEIS/5idyol3MNxr7JM7DIwW/Nn/qD0+CSy7oOlmWp/m3tBVLw9KTM76lEapKrOOvUQww+qQlwoHPsY9W1oKSVDvC6W2YgG8NXrW4GTET5PcS4VTmWUJUFMLKTp1HURKU2Md7sWCEpYIBYC2ofRybvu8b8exAJAAJzEXvZj0HP6QqpMPKu8dTv7wLGzJFUqQy+x/PrAk8lbjbo0AYhVd11kJHufAanygZWHzSWGYNpcj0hfW4au5WCTzN/eFhATZlj52C0o3FWIVZmK/xHwj6nrDDAsIMwFbkMe63MXeFM6WUlvSK3hioCZd9IsNBQB5Pls7OWJf2bQioQLyyp9CnfyGsaa6XUhJUaed/8/Nr+0WmFTDtY8+Q6RXf0yV2AmCY8zdJiYMpOpLU55hEgKlyDsZbn/sbq94q5eJf2OxyAjXT6wrxVQkKzBsq/i5A8+j7wOcUTol1H/EE+raQsn7tTAdRRj2BibMShIAKjry5n5w94c4WpwpihIZ+8q5LdYV02JH7ygLSpNlAEpID2s/NninTOGUAWhnizB7BMSwKkUplS0htCLH1TdukejGfLzHWPQAdoWpy6hp+1m5XZi5PgdB1ion4SiaQVKVmOpLEkizH5ekI64BEwqSG7zEh2LfUH5wxFeVotZiwP1iqxO4NHcwxHBZQJA2G2x6fpGWFpSiWU/EwIB68x4mAcQqzYO6ubeGvV42U0tUtgsi/Lbcx4wk69pT02JqElCcrCFPEOJOnLYuq+hLi79C8Czp7MXuIBp6RVSsgOEp+I+J0HX9IHcpZ7XqITJqCsC7HpBgWopYru1iTpaH2FcMyVuEoWtg5XmI05taJ/jHh9VMr+3MzpYFQCgogHcKTYp25iCo+xDIVES02IZJhYuHt8z7wbWYu40bo/wDNyY2UmESFID5gptv0hFiGHlBOpA0PSPCLbsB5cwmqK1FQtGS86d26xrp5zbRsmzs3hygiIlW1ozQUKIzMSHZ+ut4ZUFJmISNT7+EaKeWWCbs7+sUMqSEAFI84U7S7i4B/MfTN/wDxCZlBS7nYDz26QrqsMmIsSx06vFFQ45OSCztz9reUKsRqFEkqJJN4WSPZaEPkn5lNY51hIduaj4DlFXgmJZ5QAPeSGUN7WfwMCU+AoOVc4FSj+G7J3Gbmem0MZ+FCWxMsJtZhlIGzEaQTeRODGyZSfg/3m0VPeexMLcaxEh07bXj7iEybKS6AF9FC48xEpWYguae/6AMBGJj7CN5XOGLVb+PxM59XmNy5tFzTgPYM2g5ixeOcZCDoYtKFZ7pJ1AA9LQWQdfJFw8hyk9viUhqgGLDQ6/SEOIzWLgudP5zj1QqZm0LCB6l9wQIV2JnSKLE0+i7QpG4KvdmHq8fTQz5IJ7NWTn+2sN8ECc5UQX2izrZSDKtckcoYuTVT5fnH/eaoLgau6CLpUAQehhumW+i4nOG8KqW1SmWT3QoEnyb8PjD2fhdQBYoPqmJzi3JOxguL0/bKEo/iLW2TfN7PD/CMNkoSEBISkBh+/wCsR1HXqRWCVNSpKihWV9Dp8J3sD6RQ9s+p/n1hllRFjZ3N+KyJQKk2KT6PzB1ESX9ZXKnLkKlrWUGyk5SCCAQ7kXihqQG1tzMeweShbrbUu/QMB7AQSEt7MagZLYni1UG7OTkHNbEnozsPUx6L/EqaSUpDAnr+0egia8qMA1P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4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277100" y="4724400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10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El postre </a:t>
            </a:r>
            <a:endParaRPr lang="es-MX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/>
          </a:p>
        </p:txBody>
      </p:sp>
      <p:pic>
        <p:nvPicPr>
          <p:cNvPr id="3074" name="Picture 2" descr="http://t3.gstatic.com/images?q=tbn:ANd9GcS_m5rYYgPydPXxCDCI4sPnTY1lOKqru-UfUWjrRjVBIYH1ezKx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77000" y="962024"/>
            <a:ext cx="2114550" cy="2162176"/>
          </a:xfrm>
          <a:prstGeom prst="rect">
            <a:avLst/>
          </a:prstGeom>
          <a:noFill/>
        </p:spPr>
      </p:pic>
      <p:pic>
        <p:nvPicPr>
          <p:cNvPr id="3078" name="Picture 6" descr="http://cdn1.anunico-st.com/fotos/postres_y_tortas_de_cumpleanos-4bab987be4f6d5693a4754c7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90600" y="2286000"/>
            <a:ext cx="4343400" cy="4343400"/>
          </a:xfrm>
          <a:prstGeom prst="rect">
            <a:avLst/>
          </a:prstGeom>
          <a:noFill/>
        </p:spPr>
      </p:pic>
      <p:pic>
        <p:nvPicPr>
          <p:cNvPr id="4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6952384" y="4648200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21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La papa </a:t>
            </a:r>
            <a:endParaRPr lang="es-MX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/>
          </a:p>
        </p:txBody>
      </p:sp>
      <p:pic>
        <p:nvPicPr>
          <p:cNvPr id="2050" name="Picture 2" descr="http://img.emol.com/2011/07/11/File_201171114315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3600" y="1295400"/>
            <a:ext cx="2552700" cy="1701800"/>
          </a:xfrm>
          <a:prstGeom prst="rect">
            <a:avLst/>
          </a:prstGeom>
          <a:noFill/>
        </p:spPr>
      </p:pic>
      <p:pic>
        <p:nvPicPr>
          <p:cNvPr id="2052" name="Picture 4" descr="http://4.bp.blogspot.com/-vygU2XDIodU/UEoJJkcLwwI/AAAAAAAAAM4/V88_oYzKrjQ/s1600/papas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8200" y="2362200"/>
            <a:ext cx="4184534" cy="3886200"/>
          </a:xfrm>
          <a:prstGeom prst="rect">
            <a:avLst/>
          </a:prstGeom>
          <a:noFill/>
        </p:spPr>
      </p:pic>
      <p:pic>
        <p:nvPicPr>
          <p:cNvPr id="4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6781800" y="4572000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version>
  <revision id="1.1.53290.0"/>
</version>
</file>

<file path=customXml/itemProps1.xml><?xml version="1.0" encoding="utf-8"?>
<ds:datastoreItem xmlns:ds="http://schemas.openxmlformats.org/officeDocument/2006/customXml" ds:itemID="{35DC5ED3-2381-4B6E-931E-A0053C6B7AC8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70</TotalTime>
  <Words>24</Words>
  <Application>Microsoft Office PowerPoint</Application>
  <PresentationFormat>On-screen Show (4:3)</PresentationFormat>
  <Paragraphs>12</Paragraphs>
  <Slides>10</Slides>
  <Notes>0</Notes>
  <HiddenSlides>0</HiddenSlides>
  <MMClips>9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Flow</vt:lpstr>
      <vt:lpstr>La comida</vt:lpstr>
      <vt:lpstr>El espagueti </vt:lpstr>
      <vt:lpstr>El pollo </vt:lpstr>
      <vt:lpstr>El pescado</vt:lpstr>
      <vt:lpstr>El melocotón </vt:lpstr>
      <vt:lpstr>Las peras</vt:lpstr>
      <vt:lpstr>Las uvas </vt:lpstr>
      <vt:lpstr>El postre </vt:lpstr>
      <vt:lpstr>La papa </vt:lpstr>
      <vt:lpstr>Las papas fritas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comida</dc:title>
  <dc:creator>Eli</dc:creator>
  <cp:lastModifiedBy>Visitor</cp:lastModifiedBy>
  <cp:revision>5</cp:revision>
  <dcterms:created xsi:type="dcterms:W3CDTF">2013-03-19T09:22:55Z</dcterms:created>
  <dcterms:modified xsi:type="dcterms:W3CDTF">2013-03-19T17:22:49Z</dcterms:modified>
</cp:coreProperties>
</file>