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2" r:id="rId5"/>
    <p:sldId id="263" r:id="rId6"/>
    <p:sldId id="273" r:id="rId7"/>
    <p:sldId id="274" r:id="rId8"/>
    <p:sldId id="264" r:id="rId9"/>
    <p:sldId id="275" r:id="rId10"/>
    <p:sldId id="276" r:id="rId11"/>
    <p:sldId id="265" r:id="rId12"/>
    <p:sldId id="272" r:id="rId13"/>
    <p:sldId id="268" r:id="rId14"/>
    <p:sldId id="270" r:id="rId15"/>
    <p:sldId id="271" r:id="rId16"/>
    <p:sldId id="279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D05F6-8B0B-41A3-B83E-D08015C44B36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B0B86-823D-4434-8A67-99DACBD9B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2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47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89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89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12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44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21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48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0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8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774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2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01DA9-D1A4-4ECC-97F9-FE18F172BA3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E6B21-700C-4BA6-B38F-D03B871AE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80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search.yahoo.com/images/view;_ylt=A2KJkIeXg.pOoVEAu7yJzbkF;_ylu=X3oDMTBlMTQ4cGxyBHNlYwNzcgRzbGsDaW1n?back=http://images.search.yahoo.com/search/images?p=tortillas&amp;n=30&amp;ei=utf-8&amp;tab=organic&amp;ri=0&amp;w=2076&amp;h=1825&amp;imgurl=donalupeskitchen.com/wp-content/uploads/2010/12/tortillas.jpg&amp;rurl=http://donalupeskitchen.com/2010/12/the-simple-joy-of-the-common-tortilla/&amp;size=2.1+KB&amp;name=tortillas+1024x900+The+Simple+Joy+of+the+(Un)Common+Tortilla&amp;p=tortillas&amp;oid=eb4eb1b366953627ac70cf1df2383635&amp;fr2=&amp;fr=&amp;tt=tortillas+1024x900+The+Simple+Joy+of+the+%28Un%29Common+Tortilla&amp;b=0&amp;ni=40&amp;no=0&amp;tab=organic&amp;ts=&amp;sigr=12a6q62ft&amp;sigb=12nijln7m&amp;sigi=11t3d6bm1&amp;.crumb=tphjUuouzL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hurr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687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2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Gazpach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41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2" descr="http://ts1.mm.bing.net/images/thumbnail.aspx?q=1427265755500&amp;id=98730a254737dfafc1f5e1ce1dc88b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5" y="0"/>
            <a:ext cx="9145815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63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aella10ser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59" y="457200"/>
            <a:ext cx="8547149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26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2" descr="http://ts1.mm.bing.net/images/thumbnail.aspx?q=1429368475592&amp;id=eb513e4687b30e7211d30cf5e9010c4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58548" cy="6857999"/>
          </a:xfrm>
          <a:noFill/>
        </p:spPr>
      </p:pic>
    </p:spTree>
    <p:extLst>
      <p:ext uri="{BB962C8B-B14F-4D97-AF65-F5344CB8AC3E}">
        <p14:creationId xmlns:p14="http://schemas.microsoft.com/office/powerpoint/2010/main" val="92409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5" descr="data:image/jpeg;base64,/9j/4AAQSkZJRgABAQAAAQABAAD/2wCEAAkGBhQSEBQUExQVFBUUFRcYFxcUFxUXHBQUGBcYFBgaGBcYHCYeFxwkHBUUHy8gJCcpLCwsFR4xNTAqNSYrLCkBCQoKDgwOGg8PGiwkHyQsLCksLCwsKSwsLCwsLCwsLCwsLCwsKSwsLCwsLCwsLCwsLCwpLCwsLCwsLCwsLCwsLP/AABEIAMIBAwMBIgACEQEDEQH/xAAcAAAABwEBAAAAAAAAAAAAAAAAAQIEBQYHAwj/xABHEAACAQMCAwUFBQUFBgUFAAABAgMABBESIQUGMRMiQVFhBxQycYEjQpGhsVJicsHwM0OS0eEVc4KiwvEWk6Oy8hckRFNj/8QAGgEAAgMBAQAAAAAAAAAAAAAAAAECAwQFBv/EADIRAAICAQMDAwEHAgcAAAAAAAABAgMRBBIhBTFBEyJRsRQyQmFxkaEz0SNSYoHB4fD/2gAMAwEAAhEDEQA/ALlpoaa6YowKxYNJzCUNFdMUTkAFmICgZJJAAHqTsKeAEaKSY6iV5rjkmjgtlNxLJq0kZWLCfGxlIwQvQ6Qd9qf8U5YuWt5Ge60MEZgluuhMgZ0tIcyMDjGQV65xT2i3DfiXEoIP7aVI/RmGT8l6n6CoqTjZZwkUEmpvga4BtkkPgqNIMsT4DFVyOxDrbdnC7Lcywk6CsjOE+1bTMNu0Cq2d4nG+Q3WrZzNFDDYTTwyN2Y7ktvcNIyM5IXSVcl4ZlJDAr5dCCDRsQt7GXAeF8QvkaTtI7OPUyppj7R3KsVJ7xwoyCPM4qge0LhPELKRVuLl5UkyUdWYBsYyCn3SMj03rTOW7i7e2jRLe5jt40VV0mKKWcAbuWlOV1HJ0gDr8RqP49ypZ3b28h94IMxtZY5ZZDJDK4JVsOxwykAkbqyvnwFSjhMjLLMOZyepJ+dJzTjiNp2U0kec9m7Jnz0sVz+VNqvKg80WaFFTABoqFCgDta3bxuGRirA7EVofAOYVu00vhZR1HQOPMVm1dYJSrBlJVlOQR1BquytTJxm4svXMHLYdcr8Q6Hy9D6VR5YirFWGCNiD4VfOXOZhc/ZybS4+j+o8j6U05k4IG3yFYbKTtn90n9D4VVCbi9siyUVJbolLzQzRyxlSVYEEHBB6g0mtBQKDUpJSOhI+RxXOhQBNcP5wvIP7K5mUeWskfg2RVp4b7artMCZIpx5kaG/FdvyrPM0eaW1MOxuPCfbJZS4EyyW58yNa/4l3/Krrw7iMNwuqCWOUfuMCfqOo/CvLOa629y0bBkZkYdCpKkfUVFwRLez1V2dDs6wrgXtfvYMCRluUHhL8WPSQb/AI5rR+X/AGs2VzhZGNs58JfgJ9JBt+OKg4tEt5cNFF2ddUAIBBBB3BByCPQjY0rRSwSycdFFXfTQoDJHAUTsACSQANySQAB5knYVE8U5mjikWFcSTMwQLqCqjN07aU92LPke8fAVH8ycCeNo5b64WZcH/wC1j0xgMOrRJIGFzgHo+PMEbClgHIVdc4GR2isYJLl1XUXCN2SA50nPV8kHGNjjrinXLHAU4hZrPdGRpyXBVjhbaWNyuEhHdypUHvAk9DsajeSePW9mJo0lNyJZYvdskK7hgluIXDY7NojpBBGysCARVr5YmZbu8iaJ4dZS4VWKkEuvZylGU4ZdUanwOZNwKlgjkqPIcjNxu5jkQI0EUhKqMKJJHh7QoPBGKax/vKuXtC4mIOG3DZwWTswfWQ9n+QYn6U2h4esXG5ptgJ7JSSdgDFKFYk/wmPf0qke3vmJWjt7aNgwf7ZipBBUZWPcbEE6z9KaWWJvgy/jHMsssupGaNVwECnSQoBUFmXBdsEjUd8bZNWf2TzyXPFIlmD3CgM57RmYIyLpSQgnDEd1Bn9oeQqggZNajyPytdxRENmzWZlDtIJI5Jh0SMSdmViQk9DgsT8hU5YSFHubJc8x2yP2bTx9p+wp1v9VTJqhcEiuL28ubmKIxqZCsRn7ohZYxCZexHfeUoNg2kKG6nNMOLcXgs4zEEUPllWLAAaZGQPDKoOkalkV1mTSfqMGPMczMInup5JrgKZFYyW0WpUEaDtWCmYFdC6uuRnf4TAkK5o9kdpBbSuLw+8Ro0hEjxd8jvEaB3hnoNzuayKtek5Pe6L26WiBkfS03d7FW0jLiRRvIPgeNBhjhsIwNPYvYBAq5lu5DgZJVEQDzJ1E4FSUsCaMToqf8atY47iVIXMsSOVSQjGtRtnamOk1YQE0KX2ZouzNACRRij7OiIoAWkhUggkEbgjYg1duG8bW9hMM2BMBsf28eI/eHl41R1paAggg4IOx8jUJwUkSjJxZN3tpr7j4V12V/0Dea+R8PlUJNCysVYEEdQasyze8xatu1Qd8Dqy/tY/remMgWQBX2I+F+un0bzX9PDyquEmuGXTipLciEo66XFsyMVYYI+oI8CD4g+dd+HcImuGKwRSSkdQilsD1x0+tXmcZ0dKkjKsVYFSCQQRggjYgjwNJoAFDNFQoAPNKDUmuiLQBO8uc4XVmcwSso8UbvI3zQ7fUYNavyx7ZrebCXa+7P01jLRE+v3o/rketYeKWtRaTDsesoAHUMhDKwyGUhgR5gjY0K8qR3TqMK7geQZgPwBoUto9zNZvuJznh6I3DiltG8pm93YyRTmISKO0A+1CmdVLFs5AJJqS5VHZOr2dzHcBLIST+8SEoqFmbRCEUtb6WD5ByACo0nrVP5E5sv7p/9nLNCEuFnBaZMsusO8hUqVLMSzED+QqW4vyvNBczySgTCJElne2doXMEhKaApILZETDAbGDUWiRI8zTwcRlAmDcPkRFZJZINTpcDMmgzocE6NDKnX4sgHAp7yfzW/ELvS0ojmtoG0OgBjuA0mmRzGwDAELAdGQVIOMVSuW+bL7t4xCklyysshjKCT4Y2gBLoQUJQ6Szb9xTvjeY5r4kL2aRpLW7sWghYSSQwLKwlZTqjlkQgNGY2Gxxgk5wDRgCzcRuorjiMaXhCe6wtrRdRS6aV0MWhRlpYyIy+jfBXByFyaPzxytHd8SkFgomLQxuUh1YDMWBIYDs4xgKSGK7sds5qJfmwLdpdCRLV+xZMWmGG8ZdGGdQTVKAHjAUgHxyTTrg3F2RlEAN1d3kgmZoDJD2c/aLKYlcsI5Mp2oIC7FsZIp4aEJ5a5Xbh94z3yNG0EYnQqYpFRcldbKciQg7BQQc9N8VbeafaQZbbsAmgS4BuDlVeHUCJIomyw1Afe6HPxUym5UvuL3r3EvusJg+xa2cyOYAQWGdK4LEPrDAkZx5YpXGbG04P2S3llLdltRjZ51eLVtqxGVUKfh6p9aPI/AuQ2gf3uyluJr8nLr2XbvI566jGpjjBGMEHTjGAOtT9zbXvEokW6sBGikNoaYR63AwcuNTohye6FBx1aqGvtZWK4WW1sIoFVWGhXKdoW2zJ2YAYDwGNjvnpSb/238Qk2QQQj9yPUfxkJ/SjaxZNCF1fANbhraweOMvGqxiSN4gQu0zN3cMQDlARqzvTLgJ9/tpFuYrq7yRp1M8aMrIrYY5WIFGLLlQc6QcVjHFuPz3MnaTzPI42DM3QdcKBsBnwFduGXF47g273TuNx2TSsRj1U7UYDJeObuVrC24cFkQ298qjTkMe3YEagCCUdcHBbYjY4GcVl+K2Cbk9OIJHLecSl7RUCNqg0JE+AWXUwAU5O5bBPWqVzpyO1jcJEknvAkXUpRcsN8EMqk+mD45ppg0VPTQ01P2nI9/L8FncEeZjZR+LYqTh9k3E2//G0/xyRD/qp5QsMpmmkMK0G29jvEAyl44tIYFh2y7qDkjbzGR9atPMvswhmjPY2pglAOko8eknwDLqxj1G9LekPazKP/AApdiEzm3lESjUWKkAL54O+PWhy/wk3VzDArBTK4TUd9Oepx44Gdq2GawnRYtS3EwRlMkUjxMsmBjqG+6e8B8JKjI8qvznc3fvqT21m0YgIMcqQAszY3L4ByBuACP1qKsyScMElxD2UG1ZPcpZLm5xkxMqKhhOzF2z9mCRgZOSQcdDim8ycDkt5CSjIc4YMCCpPp4qfA9Kvns85mN9dyxcQB7SRVZFw0SOY10kMgxqYLuB0+PAyatb8kQXUtxkyLEqiBF1FlWRcu7ANk4VnC6c4yJPOk15CL8MwprMtFqILIviN2j+Q+8np+h3Ox8l8es7XhStGMYbQVXDPPMd9Q6fEN98aQCDstUWHh8lldS2sn3TqXxDKfLzBBB+RqQh4ZHq1qvZt1zGSn5A4qr1MPDLHDPYPh1pZPxGe5voiomkHZK2iSJS2FzI8bEayfAjAzn5UfivDRcX06WULOnaMESJS2FBxnboCQTv51deLaZlEUswCMyh3+N1jzk6NRJzsPvBdzkGrZwbmC3iTsLL3e1jU47S5LEuf2tCfGfV3Hyq5TRU0zLLj2WcQSIyNb7AZKh0L4/hB3+XWqtoFeiuKcwyW8RkS4gvgcL2adkj63IROz0McjUVyG8MnO2Koln7Crp0LzTRxM2TpVTJud92BAH0zUkyODMMUeKk+YuXpbKdoZgNQAIKnKsp6Mp8tj8sVG1IQAKWKOCFnYKoLMxAAG5YnYADzqy8O5bntLiKW8s5TArAyArqGnzOnPTY4PXFGQK0DQrW7u84SzsRZNMM/2kUJKN4EqQRnfbp4UKjkeC32/sV4cjB1FwGUghhMylWG4I0AYI9Kd8f5FRo2kV7mSQAK2u6lBlt9YaWHUWCjUurGdsnqM5CrDlriTAG64o/qlrDDH/wCoyE/kKkJ+W7SNe0uCZQvV7yZ5FB+UjaAfkKQzMOW727gv5bbhRimhld5Sko7sIyAe1b+0Rl2TBJyRtmnvOUF1AlxHd3ENtbT4mBiheQNdE6iqksXQFkVySMHUceNSfM/NFru1tatIyaYTMGktkQfGissbLIy94lchVbfSetZ9eWE11KzRxGd41LOI12ji+8Dk5LFcgZLM2TQAynto7m3uLq4kkBiREhSR11zzyDIcKFXEQXvAAb+J23ETWUaws0DyxTJqYI7xz2sqgByjHuSRHdlLDpkZGk1beZuE280StBN21pZxltWhAFBB7C27fGqZizINP3Fzqyxpzy7w2O0ZbG9u1jFvOswSRQYptauU0TN/ZA5kDRt10EjqaYDPlvkW4mt2FpxOS3bW5FszEMEJ7hlEbAqzDBJAI8iak7DlDh8jtHdWnEJLiHSszM8kw1MMhlMbZKNgkHSPHxFSHAODrHCSEW+tIp5kCFVleKNXOl7V+rqAQGiB+6Su/dM/bcswDN3YTmAyICXUiWGRFzjWkh2Ckt0KkZPTeogQP/gfgS/HE0f++N3H/wC/Ap3b+zPg0ilo0jdR1KXLkD54fb61Y+EX93MCpiiwMYuFZ+ykHiUhYCQ4+ek52Y0+i5VgEgllVZZh0d0Tu566FAwv4Z8yaEmMqllyRZxnNpG7H9oJA6f+bOhyP4SasNjw65VSJJolXwEUShgPVz3D9EFOuJcfihJDElh4AZx8/KqZxvnAuTpyB4AH9TWO/V1093l/CNdGlsu7Lgsr8KtA7PJiR3ADmRi2sLnAZfgIGT4eNCXj1rbjSpRB5RhR+lZnd8WdvvYHpUezH51z31Gb7RSOtX0hfikaNfe0GIfBqb1IqLm5+Y9Bj8Kpe9GDVE9VdLz+xrh06iPjJazzk58T+VGOaHPQg/OqoDSgfKqfWt/zMt+xU/BZJuYH8R+VN05lINQyXJHjXZJlPxKD9MfmN6PtFq7si9BX4RYoeZlYYdQw/eAb9ak+H8UgUYjLQ7k4jYgZJyToOUyTv0ql+6Rk7F19Nj+tIubaSMFh30H3l6gfvL1Hz3FaK+oTTwY7emxfYmeeLAyFLrthJ2elcaArBGJBJZTht2XwGMD1qJNrqTB2Hjio+bipKMudmBFWSysi0YIHUA/iK6VVruecYZy76HRhM5S20ItgI4xncNt1I6j67H61WVh6/wDbFW24snVSAcZG/jt6VXeJMkakkgD9T/M1dJYWCjdu5ILmN4+zAAAYkfMY67/11rpyhdyp8Mki77aXYflmq/f3JlctjA8B6Va+X7TSi+eB+lL7scBjL5JnjPBFvgrTvIXRdKuG3C9ehGDvVI4tyTNFqMZ7ZVODpBVh81Pxf8JNaPaNim3EICTgEjJBQg4AOApUnwzhdz4ipRskkLZFvD4Mq4VxBoJ45kxqicMAehKnof0+tbqOcLe9txGI7k+8ROCI490XGlzqyNgcjX0J+orN+KcGSdjrHZzdNeMZPlIv8+vzqS4fzGsFqYrkEOmTOpwBcJGqx2sEZHxRnIZseCuT8ZzdCxWcorsqlU+Tml5KBhLe7uEGySwvPAjoNl0xImlcABTgkEgnJzmhTCbn9WOWtzIxxlmnljycbgJGwVFHRVHRQM5OTQqzDKsmvctc3XXE1Z4YVs4VYqZJj2sjNgNiOIBVXZlOpiRuMA1FcRt5uH3LXNywukB7kt1uqqT3VV1UizlBOnOjs5Bp3Rs1Q/8A6qm0dhw8MY8KAbkAa1RdCdpGpILqgVRKpQlVUMGxmrRyxybd8W0XfFppGhPeitx3A6+DFVwEQ+GO8w8QOoH6ErJcf7cKtbRPbwjuveSALK65y0EKgkOudiz6kB6DOKY+0bmCHhVkLGyAjllBzp3ZIzs0jN1Mj9ATv1PgKtvNfN8HDbcqiq0iR5jgQABEHdVnxtFHnA3xnouTXmzinFJLmZ5pm1ySNqYnz8gPAAYAHgAKMCz4Ldyj7xxSW0sGbTa2w1ssY09xDks37TsWCg+GskDrV19oFraRcREt7I6RSWyjRGhYzPG7ZTI+Dusu+3zGM029gXD10XU2e8WSLHkoHaZ+pYf4Km/aXyhJxG4tYYiFKiRpHO4ijYoAzDOTnS4UeJU+AJASK1yDz5NLxSdYoHeG5Jfso8fYsqhVkJOFUMFAckgZIO+MHV+G8rKJHlkA1SMHMaFuyVx97Qdnk85CMnA2GKVynyhBYQCKBcDYu7bvK37Tnx9B0HhS+YeZ0tgQMNJjZf2fIt/lUZyjCO6bwhwjKb2x5ZJX3EY4F1SMFH5n5Dxqg8c5xeUkJlE8gdz8z/Kq/wAT4w8rlnYlj/WBTN2wPXxrzur6jO3218L+Weh0vTYw91nL/g63F2T41HySUqR6bsa58I4OzGKXYJqTR0eKtyTwFpo9FKoxSyMMJRhaMUrFRyRZzKigFxXCaZ0O6Fl803I+a9fwzSobtX6MD6eP4VPa8Z8CUh0rU5trlgdjTMCuiiqZJMkDiHAUmBMZEUh8PuMfl9w+o29Kv3KHDCbfvDBXAI8mAGenWqTC1WvlbjpjbSxyjbEeR8DW3Ra77PPFnMX5+P8Ao5PUtG7q90O68DTmmTsQxwTjyH9bVj/F7p5ZCW6eA8APQfzrTOfePKxZUOfM+XhWaOmd/Ak7+vX+dd314z5icCutrucLW21uqjxI/Dx/Kr7wy3wBVe4JaAHVVttmBG1VylksZ0Tqa6SoCMH+sbikx0pqaIMgLyQaljkIJIwreIYfdPmp2x5Z22xUOtzFdsLeZmjw2Qy76WxgkKfi23K+m2MnDzmvIniI8V2P72r/AONVO71G5Yp8Qfu48x/2q6EVnKK5SbW1loufY7xBXIRI5V+66yKA6ncEBtxQrUOV4oprOGRluMumTouLhVG52CrIAMdMAeFCtKM+Uef+BXMUdzC9whlhSRWkRcZdQckYOx+R69K0/mP2+M6lLKExE/3s2lmH8Ma5UH1JPyrIqApgXjm/iLDh1jExLSXCtd3DndpXdmWLW3VsLnGem1UoH8qv9nxXhNzbW3v7XKz20PYlIV7syIxKd7BwcHzXxqs8Z4pFPMohhW2t1IVEzkhSRqeRzu7nqSegAA6Uhmsezi29yMtuuHnlitXCknBd1lLMfERoNmP7oHxMBWmWNosCHLZYnVJI2AXbG7HyGAAB0UAAdKjeXbFctclArzKqpkAMlupJjU+rajIw8C4H3RUHzbzWCGjT4c7n9rHl6VTddGmG6RbVVK2W2I847z9pBSEY8NZ6/QeHzNUC84gWYliSTuSeuaaXN8T1qMnu815y2y3UvM3x8HqdNpYUrhckvZyanJ8AM/U9P512mam3Bl+zLH7zfku366q7SGsk1iWPg2rlnBqRXQikEVJFyQWKFHR4pjEgUoUMUeKQgxSwa5rSgKixYOgomhUnJAz54/nQFHmoiwHilCiFLFJgKWnVu+DTdRXaOqpcgRfOPDSR26fCcCQfssdg3ybp6H+KqpFFvWn29p2sckR6SIy/UjY/Q4P0rMTLpJDbEEgg+BGxH4109Da51uPx9DhaqqMLOPJJW74qZtbjp6VVFvwKkeGcVBYA7Zro1xknyYLMeC3LRlq4pJsPlXK8nCoxJwAOprSjORfME6d1zuY9RHlkgf5VXeW7HUxlbxJx+O5/l9KEsjXcmlciJTu3n8qsPDLQPIkCkIhIDN4In32z+6uT88Vb2WCD+TXOTewhsLdJHVW7MMQTgjtPtBt8nFCqRx/me695lEHujwhsRkJbN3AAACZHDalA0kEbFSPChWtcGbCMOoxRUYoAUtWv2a8u++cRiRhmOP7WQHoUQjCn+Jig+RNVQVtXsD4WFguLgjd5FjB/dRdR/OT/AJaQ0aLzJxXsIGP3m7o+Z8ayTiF5kmrdz9xTLiMdEGT8z/p+tZ9dS1wtdP1LdnhfU7/TacR3Pycbi4pvEpZgPOkSvTrhUWWJ8qrUVFHWnLCLHaxYiUDoB/rSJK6wbKB/XU/5UTrXKnxJ5J0yyhqwrm8gHWnBWuMseanFo1IIGl6aZLGUOx7vl5U9jO29SksdgBiiZa6Yo8VXkBKrR4pWKGKWRCaPFHpomYDqcZ2+tANigKWKICuirUGxClFOIlpCJTy3hzVMpEG8ElwW3y4qge0/l9re8Z1Hcn749H++Pqe9/wAVa7y/wzu5Pj5bbfPw8/wpr7ReCiezfbLINa/MdflsT+VdLp6dS3vyee1dvqW7V+h53YnNPeFTR9opkcKFIIABJYg7AYGw23p/Z8MTVkkMc9GIUZHmOhP1xUqvD5PCBz/CmrP4V6D1IeGc+cJxeJLB2bmBfuK7n5FR+JqPureSc5mbSg3Ea9P+I+JpzJDcD+4ZAfGTu5+Q6mu8HC5GIDDBP7W35dR+FLfFc5QlGT8DeKLbRGMADPlgDqSfAepq28u8DtGty0t9FEZPuxtDIzR4IKyKwbAbPw4yMDODsHB5StlsxJNrkRJI2mVSVDxZ0lcDcjUyMcnfR4U74jZtJZWUs8rxWszwmaK3JhgtLR0MipiPBYFuzR5HJADEgL1GmuKfuM9kn2M45iv196kCXglUEASMrMz4UDUzIFBY4yTjOc5yckivRNhYRJEiwxxiMDuCNU06evdxtiiq7kqweO6MUVHQMWK9FeyC30cHhP7ZlY/WVx+iivOgr0h7KJM8HtseAkH1EslIZUeap83Ep/fP5bfyqq3D71Zea003Eo/fJ/Hf+dVac152S/xZZ+T1elS9KOPgbOal+DDaoZqleCv1FTmvaWXfdZYVX/pH9fjRg0erIyPu4o5FxgDr/wBhWG2vKyjNp7drwzky1yaOnIWkstZE8HYhLIzkjoottqclaQY6mpcFncMUdACjFREAUeKNaUFqLYCdNArXQClBaWRCAtdUSlLHTiOKq5SIthRR1O8E4brYeXjXLhnCjIdunifL+vKrlwywEa4FSopdslnscvWapQi4x7j21gwAKbcXt9Ubjx0n9KkYxXO7A0k+hr0jpXpnnIze/J514xwopKwAwCTTWC0YfCzDzwxH6GrlxqyzK3iM7elMU4fiuTHVe3k9pGMXFNjbh5dN1Yg+YJz/AIutSVpFvSorWncEWDVHruUjPdFY4LHHbCWyuIjvrglGPUo2PzxUxwXl8CCP3W7uVgMa9mgMEyKhGwVpYmbAG2NR6VHcNOmJz4CNz9AprALJHNo+lnCo66grNjS6n7ucHdf+avXab+msnkb+Js2XiVtweKV0mvo1kU95RHYjBxnotsRnehUzwXhfCPd4uxFm0ehdLP2Ophjq+rvas5znfOaFacFJ5ko6KjpAKFbz7DL/AF8Oki8YZm/wuA4/Mv8AhWDCtG9h3Hexv2gY4W5TA/3seXX8VMg+ZFIaLJz1b4uX9Qp/LH8qplwlal7ReG/BKP4T/wC5f+qs4uoa4GoWy9/nyem0E91SIdhTvhkmlh61xlSkRNg03yjfKOVguVo4wc10c9761G8OucgedSrJnf5VmZyJxcJHLoTR4o8UrRmssq0+xpr1Dj3EgUOzroI6WsdZ5RcTfC9Mb9nQ7OnDRUYgNQyy71ENhHSxHTgW58qWtufKllidiG6pXVYqeRWBPhT624aM71HEmVSviiNityal7Dg5OM7D8/8ASpO14cB0FSdvb4qyFDb9xzrtZx7TvYWQUAAYqQQVzgXAruK7NNaS4OJOTk8sWtM+Ky6YW38Mfj/RpyXxVa5v4ngCNdz1PzPQf151ovuVdMn/AOy+w9PU7LVFFQusljnpXAJXZjRV5NM9h2WBASnFvHvvSAKfWEGWFaNNFzsSMmoliLY743cdhw27k/Zt5AP4mUov/Mwrz4t8yxtGpwrkFx+1p+HPoPKtj9sXE+x4fHAD3riQEj/+cWHP/OYvzrE693UtsUjyNjzLIRUeQ/ChQoVaQOVCjoUgDrvZXjRSJJGdLxsrqfJlIYH8QKb0YpDPUNlfR8V4asqYHapuP/1yr8Sn5MPqMHxrL+IWhVmVgQQSCPIjrSfYpxuaB5xp1WgCtOcj7BjlVlC9SuFIfHRVDfdrQOe+Xc/boM7faY/J/wCR+hrna+jfHfHuvodHQaj057X2ZlU8VM3Spu4tt6YTQVy67D00eRNpclSKsVndhsb1VezwaeW1yVPWnNeUVW0Ka47loX/Sl4qMteJefjUjHJkbVUcydcovkUg3p7Zx5P400FPbFu9VbFlhSW2DijVaePg1y7KoOCJK1iYkrr7ua6xx06RMio7EHqsFlFUjHBg01txg1JR7iiMVgpnJjuFdqcotNoTTpGq+Jkkd0NdNdNWnAptfcSWNcv8ARfE/5f18jojPCIKtyeEhxe36xqXb5AeZqhyzmaQ6mAzkkk+P9fpSuJ8XeZiT08PQegqMVMgMp2IBHyO9cnUaj1Zf6V/L+f7HodHpPRjmXd/wO5rcqdx9fA0gLQilYDHgev8ARrqqViljPtNbbXcKOOrFwWw6GmXDeHlj6CoT2q84CztvdIT9vOvfI/uoDsfkz7qPTUfKvRdK0b/qSOFr9T+BGb+0nmcXt+7ocxRDsovVFJy4/iYs3yK1VSaM0mvSnDCoUKFACcUpAPHw/OrByHw+2m4hBHeHELsQe9pDPg6FZhuqlsAkY6jcVo3GPZ5bzXVzb2vD0HuwhJK3ksLv2qFwVR0ePAIZdyN1pAZBCQWA2UEgZx0BOM1b+YfZlLFGZYW7dVGWXTpcAdSANn+m/wA6RxT2blXEau9tK2yw36rGJD5RXKExSH0yDWq8gBjH7peI0d5Aq5DEfaQbBZUI2fHwMQTgjJ61lsVrlF1v9Uy6LjhqRj/IHNrWM0hDIizR6Wd1LiPSdYYRjHaNjUqrkAlxk4zWhezz2pwtJ7nOWWJtoJJuzGM/3bhAERTnCAbKO7nGK4e1b2Vqqtd2ceMbzQoNsdTLGo6Y+8o+Y8ay3g/AZblmEYUKi6pJJGCRxJ01SOdlHkOp8Aa1FWTa+buUjCxdBmIn/wAs+R9PI/T502e2q08lc03FtHDb3iyXNrLmOG57JxvpLaNEmJJoyqkq2kHbADeErx7ksFe2tCJI2GrCnVt5ow+NfTqPWuLq9E4t2Vf7r+x3NFr8YhZ+5mkttTdofpU9NZ00ksxkZIGfPwrnQtO+pLBGvbsuG1Z+vh/OpOwum8jin/D+GW2QWkBPqakeNdmkX2eCW2GPD1qcpKRRKW5qOMjOG9Bp/azDOfSqqGZR510trtgcsTt4eFVYfcc9FF9i6Bt6cRDNVlOL0/t+KE9Kqc8d0ZJaOaJ8JinMQFRMN/453rt/tOo+tAo+zzJZadRviq7/ALVwNzmkHjHr/XzqPrxH9kmyyDiKg4zv5UmbjWPECqi/EjqPr5eVc2kY1U75+DRHp67stF1zMFGIxlvF28PkKgZ7pnOWJJPiabAUtTnz+tVWWys79vjwaqtPCr7qFZpQFJVa7Rxk1QycpYDRakuH2BcjFdeF8EZznw86a85c/wBvwtDFHpmuiNo87R56NKR08wg3PoN67XT+mSsanNYRx9XrVH2x7jjnHm6LhVuDs9w4PYxHxPTW+NwgP4nYeJHnriPEHnleWVy8kjFnY9Sx/TwAA2AAA6Uvi3FpbmZ5pnMkjnLMfyAHRVHQAbAUyr1kYqKwjz8pOTywUVHQqREFChQoA2vnD2ScMRvs7xLGRt1jnkRkI9A7B1Hrkj0qFtZOLcNljudK30MSGMywv2yyW+dWh3XvgKe8rMuVyRkrtXLnf2RX0csk0Za9VyWZ+s2/7adW+a5+QqgW1zLbyZjeSCReuhmjYH1xg/jQB6W5a5ss+MWzAKrjA7W3mCsVz5ruGXyYfkdqguN+zieLQ/DJgphfXFDOzMISRhlhlOSsbjZomypznIIFYfBzFcJOtwkhSZTntEVUY5669IAfPjqBz45rUOW/b6e6l7BnwMsHX5tEfz0n5CmMv/LvNvbMILqJrS8A3hk6S46tbv0lX0ByPHzqp8z8kJaXiXttCs0faBriyG+o7gTQx/CXXUzBSMA5Ixk4tst/ZcUtH7N47hANWFJDxOPhbG0kTA7g7GqhxTjhsCO1n7ZG30ysonC5wWVthMBts2D+8elZdRc6l7Vlssrr3Pngfc382wXFu0duRIx0MLhnEMdrKpDxtrYFnlVgD2SKzbEHFSfK3FxdWwuoWWGXUwuE37Jpk+MshwUyMOHGGww1asYql8d4FHcob+xxMGH2yx6e+B1cK2PtFz3lOCQT0PWr2XG+xS5jRgIby3kjJByqzFGETZG2+ShPXvjPw1Km12R3YwE4qLxk0k8SsOIuVikjW4BGpVYFJSQSDG+wcnB22bY5UVFcR5ZKHBX8q5c+8PsJuHQzGSGKcwJJbnUqtMqoG7Mr94Y7oz0bGPKn/KHGYltbeJ+ILLK6rlLjMkYZ9xCs+AUdQQuC7bg93cCsGq0MbvfH2s3abXTp9vdFem4OM9KT7lirPwzjtletKiiSJ4SVk7jSRjDFciVBgKSDgsFyBThuWy664iJF80IYdAcZG2dxXFt02pq7rK/I7lPUq5+cFNNnSRaen+lWKbg7r1H5U3ayI8Kyes13OhG+L7MgzZ+IGfSnMQI2qQ90oC2xSd2VyT3pjVJW8qX2zYJOwHma7mA0YgqvdEjmJx0E0EjPljr4j8dvxp0IqUsVR3hvRwVK6KtdxbGu0NkzHABqKbl2RXK1LyNdNdIojirBYcru3xDFc+I8Q4dY596uFVh/dqQ7nbPwJlh5b46Vup6bqLuywvzOdb1GqHCeRpZ8Kd+impmWzt7OPtruVIkHi5xk+QHVj6AE1nPMXtzbBSwh7JenazYZ/mse6r/xFvkKzTinGZrmTtJ5Xlc/edi2B5DwUegwK72k6VXT7p8s41+vnZwuEaRzn7a3kBh4eDDH0MzYEjD9xekQ9fi/hrLHkJJJJJJySTkknqSfE0bHIHp/n/r+VIrsHObBmhQoUCBR0KFAAoUeKFAHskGoLnfhEMtnI0kMUjKpwzorFfkSMiioU2B5eulAY4GNz+prhQoVFDYuG7eKSN4naNwwwyMVYfJhvW5XW99wwncuJ1cn769gG0t+0NQBwfEZoUKo1H3P3+hbV/yia5W4RCZryMwxGMXZwhRCozb27HC4x1JPzJqje1rhcUE6CGKOIENkRIqA5Ug5CgZzR0KdT9q/RfQqn94Y+zSMScJ4v2gD6IFC6xq0hVndQuegDEsAPHerdwaMNy6qsAV9wkOCMjOh2zjzzv8AOjoVOwaKz7Grp1MaKzBWaYsoJAZgqAEgbEjzpt7QOKTQ8cbsZZIspDns3ZM57POdJGfib/EfOioU/wARP4NutFDQIW7xKjJbcn6moTikCg/CPwFChXL6hFYNOmb3kNKg8hTZlFChXk59zv1s5laAFChVBcdEWntvGPIfhQoVdX3KbHwWGztlITKqd/ED1qeWIKNgB8gBQoV7fQJemea1Le4xb2+cZniMaRzSxqw7ypI6hvmAcGsdXoPXr60VCt0il+AxRrQoVEiGf8qH9flQoUwCFGKFCgAUdHQoAFChQoEf/9k="/>
          <p:cNvSpPr>
            <a:spLocks noChangeAspect="1" noChangeArrowheads="1"/>
          </p:cNvSpPr>
          <p:nvPr/>
        </p:nvSpPr>
        <p:spPr bwMode="auto">
          <a:xfrm>
            <a:off x="155575" y="-1790700"/>
            <a:ext cx="49911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28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8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164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2" descr="http://ts2.mm.bing.net/images/thumbnail.aspx?q=1334921798225&amp;id=197a674a863d49299ab66384ff34bb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9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6" descr="http://ts1.mm.bing.net/images/thumbnail.aspx?q=1343171008580&amp;id=bb8d00670a80d000f29923e61238806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00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ts1.mm.bing.net/images/thumbnail.aspx?q=1342899431804&amp;id=8f23f7aef0c41900c38504e6a56fa548">
            <a:hlinkClick r:id="rId3" tooltip="tortillas 1024x900 The Simple Joy of the (Un)Common Tortilla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4343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http://ts1.mm.bing.net/images/thumbnail.aspx?q=1361959584768&amp;id=903b6ee64db3f17c8cbbd1814673f0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514" y="1828800"/>
            <a:ext cx="4764314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43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Content Placeholder 3" descr="refried_beans.jpg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457200"/>
            <a:ext cx="7010399" cy="5257799"/>
          </a:xfrm>
        </p:spPr>
      </p:pic>
    </p:spTree>
    <p:extLst>
      <p:ext uri="{BB962C8B-B14F-4D97-AF65-F5344CB8AC3E}">
        <p14:creationId xmlns:p14="http://schemas.microsoft.com/office/powerpoint/2010/main" val="188095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2" descr="http://ts3.mm.bing.net/images/thumbnail.aspx?q=1443029660486&amp;id=f4bd09f4350d3f82520161f5ccb275d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772" y="1676400"/>
            <a:ext cx="3962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 descr="http://ts3.mm.bing.net/images/thumbnail.aspx?q=1426679928834&amp;id=14f510ea8833e06bb9f2034434b830a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11" y="1883230"/>
            <a:ext cx="5095875" cy="493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39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2" descr="http://ts2.mm.bing.net/images/thumbnail.aspx?q=1357917066833&amp;id=8ba5add2d3a8c9d85da52db811dd429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6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panish Omelet - Tortilla Espanola/Tortilla de Patata  (c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100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tap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5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2" descr="http://ts3.mm.bing.net/images/thumbnail.aspx?q=1408561062098&amp;id=db4dc22cb862e8f346716261fab8fe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" y="0"/>
            <a:ext cx="912762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055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34" y="0"/>
            <a:ext cx="910861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25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0</Words>
  <Application>Microsoft Office PowerPoint</Application>
  <PresentationFormat>On-screen Show (4:3)</PresentationFormat>
  <Paragraphs>0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CCGAFaculty21</dc:creator>
  <cp:lastModifiedBy>CCGAFaculty21</cp:lastModifiedBy>
  <cp:revision>5</cp:revision>
  <dcterms:created xsi:type="dcterms:W3CDTF">2014-03-17T14:30:30Z</dcterms:created>
  <dcterms:modified xsi:type="dcterms:W3CDTF">2014-03-17T18:27:45Z</dcterms:modified>
</cp:coreProperties>
</file>